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91985" y="461282"/>
            <a:ext cx="7511143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แผนการดำเนินงานสำนักงานสีเขียว หมวด 5 สำนักงานมหาวิทยาลัย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7" y="1463447"/>
            <a:ext cx="10058400" cy="486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91985" y="461282"/>
            <a:ext cx="7511143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แผนการดำเนินงานสำนักงานสีเขียว หมวด 5 สำนักงานมหาวิทยาลัย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51" y="1875744"/>
            <a:ext cx="10058400" cy="17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8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18</Words>
  <Application>Microsoft Office PowerPoint</Application>
  <PresentationFormat>แบบจอกว้าง</PresentationFormat>
  <Paragraphs>2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8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6</cp:revision>
  <dcterms:created xsi:type="dcterms:W3CDTF">2023-01-19T04:19:28Z</dcterms:created>
  <dcterms:modified xsi:type="dcterms:W3CDTF">2023-01-20T02:13:44Z</dcterms:modified>
</cp:coreProperties>
</file>