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91985" y="461282"/>
            <a:ext cx="7511143" cy="57966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2800" b="1" dirty="0" smtClean="0"/>
              <a:t>แผนการดำเนินงานสำนักงานสีเขียว หมวด 5 สำนักงานมหาวิทยาลัย</a:t>
            </a:r>
            <a:endParaRPr lang="th-TH" sz="2800" b="1" dirty="0"/>
          </a:p>
        </p:txBody>
      </p:sp>
      <p:pic>
        <p:nvPicPr>
          <p:cNvPr id="4" name="รูปภาพ 3"/>
          <p:cNvPicPr/>
          <p:nvPr/>
        </p:nvPicPr>
        <p:blipFill>
          <a:blip r:embed="rId2"/>
          <a:stretch>
            <a:fillRect/>
          </a:stretch>
        </p:blipFill>
        <p:spPr>
          <a:xfrm>
            <a:off x="8901249" y="171677"/>
            <a:ext cx="3108960" cy="1158875"/>
          </a:xfrm>
          <a:prstGeom prst="rect">
            <a:avLst/>
          </a:prstGeom>
        </p:spPr>
      </p:pic>
      <p:pic>
        <p:nvPicPr>
          <p:cNvPr id="2" name="รูปภาพ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37" y="1463447"/>
            <a:ext cx="10058400" cy="486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2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91985" y="461282"/>
            <a:ext cx="7511143" cy="57966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h-TH" sz="2800" b="1" dirty="0" smtClean="0"/>
              <a:t>แผนการดำเนินงานสำนักงานสีเขียว หมวด 5 สำนักงานมหาวิทยาลัย</a:t>
            </a:r>
            <a:endParaRPr lang="th-TH" sz="2800" b="1" dirty="0"/>
          </a:p>
        </p:txBody>
      </p:sp>
      <p:pic>
        <p:nvPicPr>
          <p:cNvPr id="4" name="รูปภาพ 3"/>
          <p:cNvPicPr/>
          <p:nvPr/>
        </p:nvPicPr>
        <p:blipFill>
          <a:blip r:embed="rId2"/>
          <a:stretch>
            <a:fillRect/>
          </a:stretch>
        </p:blipFill>
        <p:spPr>
          <a:xfrm>
            <a:off x="8901249" y="171677"/>
            <a:ext cx="3108960" cy="1158875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51" y="1875744"/>
            <a:ext cx="10058400" cy="17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88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อิออน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18</Words>
  <Application>Microsoft Office PowerPoint</Application>
  <PresentationFormat>แบบจอกว้าง</PresentationFormat>
  <Paragraphs>2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Angsana New</vt:lpstr>
      <vt:lpstr>Arial</vt:lpstr>
      <vt:lpstr>Century Gothic</vt:lpstr>
      <vt:lpstr>Cordia New</vt:lpstr>
      <vt:lpstr>Wingdings 3</vt:lpstr>
      <vt:lpstr>อิออน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Windows User</dc:creator>
  <cp:lastModifiedBy>Windows User</cp:lastModifiedBy>
  <cp:revision>6</cp:revision>
  <dcterms:created xsi:type="dcterms:W3CDTF">2023-01-19T04:19:28Z</dcterms:created>
  <dcterms:modified xsi:type="dcterms:W3CDTF">2023-01-20T02:13:44Z</dcterms:modified>
</cp:coreProperties>
</file>