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รอง 2"/>
          <p:cNvSpPr txBox="1">
            <a:spLocks/>
          </p:cNvSpPr>
          <p:nvPr/>
        </p:nvSpPr>
        <p:spPr>
          <a:xfrm>
            <a:off x="751114" y="568642"/>
            <a:ext cx="8441872" cy="58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2800" b="1" dirty="0" smtClean="0"/>
              <a:t>การติดป้ายดับเครื่องยนต์พื้นที่จุดจอดรถ อาคารสำนักงานมหาวิทยาลัย</a:t>
            </a:r>
          </a:p>
          <a:p>
            <a:pPr algn="ctr"/>
            <a:endParaRPr lang="th-TH" sz="2800" b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70" y="1657349"/>
            <a:ext cx="2759948" cy="37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ชื่อเรื่องรอง 2"/>
          <p:cNvSpPr txBox="1">
            <a:spLocks/>
          </p:cNvSpPr>
          <p:nvPr/>
        </p:nvSpPr>
        <p:spPr>
          <a:xfrm>
            <a:off x="1722664" y="5841218"/>
            <a:ext cx="8441872" cy="5803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2800" b="1" dirty="0" smtClean="0"/>
              <a:t>จุดที่ติดตั้งป้าย จุดด้านหน้าอาคาร จุดจอดรถบุคลากรและผู้บริหาร</a:t>
            </a:r>
            <a:endParaRPr lang="th-TH" sz="2800" b="1" dirty="0" smtClean="0"/>
          </a:p>
          <a:p>
            <a:pPr algn="ctr"/>
            <a:endParaRPr lang="th-TH" sz="2800" b="1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683" y="1621385"/>
            <a:ext cx="2810556" cy="3747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04" y="1618639"/>
            <a:ext cx="2815310" cy="375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8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อิออน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</TotalTime>
  <Words>25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Century Gothic</vt:lpstr>
      <vt:lpstr>Cordia New</vt:lpstr>
      <vt:lpstr>Wingdings 3</vt:lpstr>
      <vt:lpstr>อิออน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</cp:revision>
  <dcterms:created xsi:type="dcterms:W3CDTF">2023-01-20T03:37:38Z</dcterms:created>
  <dcterms:modified xsi:type="dcterms:W3CDTF">2023-01-20T04:03:51Z</dcterms:modified>
</cp:coreProperties>
</file>