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40369" y="461282"/>
            <a:ext cx="7962759" cy="579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b="1" dirty="0" smtClean="0"/>
              <a:t>การดำเนินการตรวจเช็คถังดับเพลิงประจำอาคารสำนักงานมหาวิทยาลัย</a:t>
            </a:r>
            <a:endParaRPr lang="th-TH" sz="2800" b="1" dirty="0"/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01249" y="171677"/>
            <a:ext cx="3108960" cy="1158875"/>
          </a:xfrm>
          <a:prstGeom prst="rect">
            <a:avLst/>
          </a:prstGeom>
        </p:spPr>
      </p:pic>
      <p:sp>
        <p:nvSpPr>
          <p:cNvPr id="20" name="กล่องข้อความ 19"/>
          <p:cNvSpPr txBox="1"/>
          <p:nvPr/>
        </p:nvSpPr>
        <p:spPr>
          <a:xfrm>
            <a:off x="1828800" y="5304008"/>
            <a:ext cx="8384722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มีการตรวจเช็คถังดับเพลิงประจำอาคาร</a:t>
            </a:r>
            <a:r>
              <a:rPr lang="th-TH" sz="2400" b="1" dirty="0" smtClean="0"/>
              <a:t>ทุกเดือน </a:t>
            </a:r>
            <a:r>
              <a:rPr lang="th-TH" sz="2400" b="1" dirty="0" smtClean="0"/>
              <a:t>โดยมีเจ้าหน้าที่งานยานพาหนะและบรรเทาสาธารณภัย กองกายภาพและสิ่งแวดล้อม คณะกรรมการหมวด 5 เป็นผู้ดำเนินการ</a:t>
            </a:r>
            <a:endParaRPr lang="th-TH" sz="24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69" y="1559151"/>
            <a:ext cx="1855873" cy="325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7329" y="2101737"/>
            <a:ext cx="3255508" cy="217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24" y="1579578"/>
            <a:ext cx="2329441" cy="310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322" y="1607689"/>
            <a:ext cx="2308352" cy="307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37</Words>
  <Application>Microsoft Office PowerPoint</Application>
  <PresentationFormat>แบบจอกว้าง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Century Gothic</vt:lpstr>
      <vt:lpstr>Cordia New</vt:lpstr>
      <vt:lpstr>Wingdings 3</vt:lpstr>
      <vt:lpstr>อิออน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13</cp:revision>
  <cp:lastPrinted>2023-01-24T03:49:16Z</cp:lastPrinted>
  <dcterms:created xsi:type="dcterms:W3CDTF">2023-01-19T04:19:28Z</dcterms:created>
  <dcterms:modified xsi:type="dcterms:W3CDTF">2023-01-24T03:49:32Z</dcterms:modified>
</cp:coreProperties>
</file>