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740369" y="461282"/>
            <a:ext cx="7962759" cy="57966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2800" b="1" dirty="0" smtClean="0"/>
              <a:t>การดำเนินการตรวจเช็คถังดับเพลิงประจำอาคารสำนักงานมหาวิทยาลัย</a:t>
            </a:r>
            <a:endParaRPr lang="th-TH" sz="2800" b="1" dirty="0"/>
          </a:p>
        </p:txBody>
      </p:sp>
      <p:pic>
        <p:nvPicPr>
          <p:cNvPr id="4" name="รูปภาพ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01249" y="171677"/>
            <a:ext cx="3108960" cy="1158875"/>
          </a:xfrm>
          <a:prstGeom prst="rect">
            <a:avLst/>
          </a:prstGeom>
        </p:spPr>
      </p:pic>
      <p:sp>
        <p:nvSpPr>
          <p:cNvPr id="20" name="กล่องข้อความ 19"/>
          <p:cNvSpPr txBox="1"/>
          <p:nvPr/>
        </p:nvSpPr>
        <p:spPr>
          <a:xfrm>
            <a:off x="1828800" y="5304008"/>
            <a:ext cx="8384722" cy="830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มีการตรวจเช็คถังดับเพลิงประจำอาคาร</a:t>
            </a:r>
            <a:r>
              <a:rPr lang="th-TH" sz="2400" b="1" dirty="0" smtClean="0"/>
              <a:t>ทุกเดือน </a:t>
            </a:r>
            <a:r>
              <a:rPr lang="th-TH" sz="2400" b="1" dirty="0" smtClean="0"/>
              <a:t>โดยมีเจ้าหน้าที่งานยานพาหนะและบรรเทาสาธารณภัย กองกายภาพและสิ่งแวดล้อม คณะกรรมการหมวด 5 เป็นผู้ดำเนินการ</a:t>
            </a:r>
            <a:endParaRPr lang="th-TH" sz="2400" b="1" dirty="0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69" y="1559151"/>
            <a:ext cx="1855873" cy="3255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67329" y="2101737"/>
            <a:ext cx="3255508" cy="2170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924" y="1579578"/>
            <a:ext cx="2329441" cy="3105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322" y="1607689"/>
            <a:ext cx="2308352" cy="3077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4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</TotalTime>
  <Words>37</Words>
  <Application>Microsoft Office PowerPoint</Application>
  <PresentationFormat>แบบจอกว้าง</PresentationFormat>
  <Paragraphs>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13</cp:revision>
  <cp:lastPrinted>2023-01-24T03:49:16Z</cp:lastPrinted>
  <dcterms:created xsi:type="dcterms:W3CDTF">2023-01-19T04:19:28Z</dcterms:created>
  <dcterms:modified xsi:type="dcterms:W3CDTF">2023-01-24T03:49:32Z</dcterms:modified>
</cp:coreProperties>
</file>