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91985" y="461282"/>
            <a:ext cx="7511143" cy="5796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b="1" dirty="0" smtClean="0"/>
              <a:t>การดำเนินการล้างทำความ</a:t>
            </a:r>
            <a:r>
              <a:rPr lang="th-TH" sz="2800" b="1" dirty="0" smtClean="0"/>
              <a:t>สะอาดแผ่นกรองเครื่องปรับอากาศ</a:t>
            </a:r>
            <a:endParaRPr lang="th-TH" sz="2800" b="1" dirty="0"/>
          </a:p>
        </p:txBody>
      </p:sp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01249" y="171677"/>
            <a:ext cx="3108960" cy="115887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0" y="1632856"/>
            <a:ext cx="2525496" cy="3368848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78" y="1632856"/>
            <a:ext cx="2517902" cy="3356445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73" y="1639058"/>
            <a:ext cx="2522555" cy="3362646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567" y="1632856"/>
            <a:ext cx="2527206" cy="3368848"/>
          </a:xfrm>
          <a:prstGeom prst="rect">
            <a:avLst/>
          </a:prstGeom>
        </p:spPr>
      </p:pic>
      <p:sp>
        <p:nvSpPr>
          <p:cNvPr id="20" name="กล่องข้อความ 19"/>
          <p:cNvSpPr txBox="1"/>
          <p:nvPr/>
        </p:nvSpPr>
        <p:spPr>
          <a:xfrm>
            <a:off x="1828800" y="5304008"/>
            <a:ext cx="8384722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/>
              <a:t>มีการดำเนินการล้างทำความ</a:t>
            </a:r>
            <a:r>
              <a:rPr lang="th-TH" sz="2400" b="1" dirty="0" smtClean="0"/>
              <a:t>สะอาดล้างแผ่นกรองเครื่องปรับอากาศ </a:t>
            </a:r>
            <a:r>
              <a:rPr lang="th-TH" sz="2400" b="1" dirty="0" smtClean="0"/>
              <a:t>โดยมี</a:t>
            </a:r>
            <a:r>
              <a:rPr lang="th-TH" sz="2400" b="1" dirty="0" smtClean="0"/>
              <a:t>เจ้าหน้าที่      งาน</a:t>
            </a:r>
            <a:r>
              <a:rPr lang="th-TH" sz="2400" b="1" dirty="0" smtClean="0"/>
              <a:t>จัดการพลังงานกองกายภาพและสิ่งแวดล้อม ให้การแนะนำขั้นตอนและ</a:t>
            </a:r>
            <a:r>
              <a:rPr lang="th-TH" sz="2400" b="1" dirty="0" smtClean="0"/>
              <a:t>วิธีการ           แก่</a:t>
            </a:r>
            <a:r>
              <a:rPr lang="th-TH" sz="2400" b="1" dirty="0" smtClean="0"/>
              <a:t>บุคลากรหน่วยงาน   อาคารสำนักงานมหาวิทยาลัย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3204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42</Words>
  <Application>Microsoft Office PowerPoint</Application>
  <PresentationFormat>แบบจอกว้าง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Angsana New</vt:lpstr>
      <vt:lpstr>Arial</vt:lpstr>
      <vt:lpstr>Century Gothic</vt:lpstr>
      <vt:lpstr>Cordia New</vt:lpstr>
      <vt:lpstr>Wingdings 3</vt:lpstr>
      <vt:lpstr>อิออน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9</cp:revision>
  <dcterms:created xsi:type="dcterms:W3CDTF">2023-01-19T04:19:28Z</dcterms:created>
  <dcterms:modified xsi:type="dcterms:W3CDTF">2023-01-20T01:44:04Z</dcterms:modified>
</cp:coreProperties>
</file>