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751114" y="568642"/>
            <a:ext cx="8441872" cy="58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/>
              <a:t>การติดป้ายดับเครื่องยนต์พื้นที่จุดจอดรถ อาคารสำนักงานมหาวิทยาลัย</a:t>
            </a:r>
          </a:p>
          <a:p>
            <a:pPr algn="ctr"/>
            <a:endParaRPr lang="th-TH" sz="2800" b="1" dirty="0"/>
          </a:p>
        </p:txBody>
      </p:sp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3565071" y="5639317"/>
            <a:ext cx="8441872" cy="58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800" b="1" dirty="0" smtClean="0"/>
              <a:t>จุดที่ติดตั้งป้าย จุดด้านหน้าอาคาร จุดจอดรถบุคลากรและผู้บริหาร</a:t>
            </a:r>
          </a:p>
          <a:p>
            <a:pPr algn="ctr"/>
            <a:endParaRPr lang="th-TH" sz="28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" y="1323389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71" y="1396092"/>
            <a:ext cx="3326330" cy="324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83" y="1836964"/>
            <a:ext cx="4483902" cy="336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13" y="3669518"/>
            <a:ext cx="2579673" cy="309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25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</cp:revision>
  <dcterms:created xsi:type="dcterms:W3CDTF">2023-01-20T03:37:38Z</dcterms:created>
  <dcterms:modified xsi:type="dcterms:W3CDTF">2023-01-24T05:47:03Z</dcterms:modified>
</cp:coreProperties>
</file>