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2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smtClean="0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รูปภาพพาโนราม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ชื่อและ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คำอ้างอิงพร้อม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คอลัมน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1/24/2023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คอลัมน์รูปภาพ 3 รูป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1/24/2023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1/24/2023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1/24/2023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1/24/2023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1/24/2023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ชื่อเรื่องรอง 2"/>
          <p:cNvSpPr txBox="1">
            <a:spLocks/>
          </p:cNvSpPr>
          <p:nvPr/>
        </p:nvSpPr>
        <p:spPr>
          <a:xfrm>
            <a:off x="751114" y="568642"/>
            <a:ext cx="8441872" cy="58031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h-TH" sz="2800" b="1" dirty="0" smtClean="0"/>
              <a:t>การติดป้ายดับเครื่องยนต์พื้นที่จุดจอดรถ อาคารสำนักงานมหาวิทยาลัย</a:t>
            </a:r>
          </a:p>
          <a:p>
            <a:pPr algn="ctr"/>
            <a:endParaRPr lang="th-TH" sz="2800" b="1" dirty="0"/>
          </a:p>
        </p:txBody>
      </p:sp>
      <p:sp>
        <p:nvSpPr>
          <p:cNvPr id="10" name="ชื่อเรื่องรอง 2"/>
          <p:cNvSpPr txBox="1">
            <a:spLocks/>
          </p:cNvSpPr>
          <p:nvPr/>
        </p:nvSpPr>
        <p:spPr>
          <a:xfrm>
            <a:off x="3565071" y="5639317"/>
            <a:ext cx="8441872" cy="58031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h-TH" sz="2800" b="1" dirty="0" smtClean="0"/>
              <a:t>จุดที่ติดตั้งป้าย จุดด้านหน้าอาคาร จุดจอดรถบุคลากรและผู้บริหาร</a:t>
            </a:r>
          </a:p>
          <a:p>
            <a:pPr algn="ctr"/>
            <a:endParaRPr lang="th-TH" sz="2800" b="1" dirty="0"/>
          </a:p>
        </p:txBody>
      </p:sp>
      <p:pic>
        <p:nvPicPr>
          <p:cNvPr id="2" name="รูปภาพ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471" y="1323389"/>
            <a:ext cx="2895600" cy="2171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4771" y="1396092"/>
            <a:ext cx="3326330" cy="32412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รูปภาพ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4583" y="1836964"/>
            <a:ext cx="4483902" cy="33636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รูปภาพ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4013" y="3669518"/>
            <a:ext cx="2579673" cy="30967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77837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อิออน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30</TotalTime>
  <Words>25</Words>
  <Application>Microsoft Office PowerPoint</Application>
  <PresentationFormat>แบบจอกว้าง</PresentationFormat>
  <Paragraphs>2</Paragraphs>
  <Slides>1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5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</vt:i4>
      </vt:variant>
    </vt:vector>
  </HeadingPairs>
  <TitlesOfParts>
    <vt:vector size="7" baseType="lpstr">
      <vt:lpstr>Angsana New</vt:lpstr>
      <vt:lpstr>Arial</vt:lpstr>
      <vt:lpstr>Century Gothic</vt:lpstr>
      <vt:lpstr>Cordia New</vt:lpstr>
      <vt:lpstr>Wingdings 3</vt:lpstr>
      <vt:lpstr>อิออน</vt:lpstr>
      <vt:lpstr>งานนำเสนอ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Windows User</dc:creator>
  <cp:lastModifiedBy>Windows User</cp:lastModifiedBy>
  <cp:revision>4</cp:revision>
  <dcterms:created xsi:type="dcterms:W3CDTF">2023-01-20T03:37:38Z</dcterms:created>
  <dcterms:modified xsi:type="dcterms:W3CDTF">2023-01-24T05:47:03Z</dcterms:modified>
</cp:coreProperties>
</file>