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7" r:id="rId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7" d="100"/>
          <a:sy n="117" d="100"/>
        </p:scale>
        <p:origin x="294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สไลด์ชื่อเรื่อ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th-TH" smtClean="0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h-TH" smtClean="0"/>
              <a:t>คลิกเพื่อแก้ไขสไตล์ชื่อเรื่องรองต้นแบบ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AD347D-5ACD-4C99-B74B-A9C85AD731AF}" type="datetimeFigureOut">
              <a:rPr lang="en-US" dirty="0"/>
              <a:t>1/20/2023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รูปภาพพาโนรามาพร้อม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h-TH" smtClean="0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h-TH" smtClean="0"/>
              <a:t>คลิกไอคอนเพื่อเพิ่มรูปภาพ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h-TH" smtClean="0"/>
              <a:t>คลิกเพื่อแก้ไขสไตล์ของข้อความต้นแบบ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1/20/2023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ชื่อและคำอธิบาย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th-TH" smtClean="0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h-TH" smtClean="0"/>
              <a:t>คลิกเพื่อแก้ไขสไตล์ของข้อความต้นแบบ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1/20/2023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คำอ้างอิงพร้อมคำอธิบาย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th-TH" smtClean="0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0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th-TH" smtClean="0"/>
              <a:t>คลิกเพื่อแก้ไขสไตล์ของข้อความต้นแบบ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h-TH" smtClean="0"/>
              <a:t>คลิกเพื่อแก้ไขสไตล์ของข้อความต้นแบบ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1/20/2023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นามบัตร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th-TH" smtClean="0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h-TH" smtClean="0"/>
              <a:t>คลิกเพื่อแก้ไขสไตล์ของข้อความต้นแบบ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1/20/2023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คอลัมน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th-TH" smtClean="0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h-TH" smtClean="0"/>
              <a:t>คลิกเพื่อแก้ไขสไตล์ของข้อความต้นแบบ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h-TH" smtClean="0"/>
              <a:t>คลิกเพื่อแก้ไขสไตล์ของข้อความต้นแบบ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h-TH" smtClean="0"/>
              <a:t>คลิกเพื่อแก้ไขสไตล์ของข้อความต้นแบบ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h-TH" smtClean="0"/>
              <a:t>คลิกเพื่อแก้ไขสไตล์ของข้อความต้นแบบ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h-TH" smtClean="0"/>
              <a:t>คลิกเพื่อแก้ไขสไตล์ของข้อความต้นแบบ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h-TH" smtClean="0"/>
              <a:t>คลิกเพื่อแก้ไขสไตล์ของข้อความต้นแบบ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1/20/2023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คอลัมน์รูปภาพ 3 รูป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th-TH" smtClean="0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h-TH" smtClean="0"/>
              <a:t>คลิกเพื่อแก้ไขสไตล์ของข้อความต้นแบบ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h-TH" smtClean="0"/>
              <a:t>คลิกไอคอนเพื่อเพิ่มรูปภาพ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h-TH" smtClean="0"/>
              <a:t>คลิกเพื่อแก้ไขสไตล์ของข้อความต้นแบบ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h-TH" smtClean="0"/>
              <a:t>คลิกเพื่อแก้ไขสไตล์ของข้อความต้นแบบ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h-TH" smtClean="0"/>
              <a:t>คลิกไอคอนเพื่อเพิ่มรูปภาพ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h-TH" smtClean="0"/>
              <a:t>คลิกเพื่อแก้ไขสไตล์ของข้อความต้นแบบ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h-TH" smtClean="0"/>
              <a:t>คลิกเพื่อแก้ไขสไตล์ของข้อความต้นแบบ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h-TH" smtClean="0"/>
              <a:t>คลิกไอคอนเพื่อเพิ่มรูปภาพ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h-TH" smtClean="0"/>
              <a:t>คลิกเพื่อแก้ไขสไตล์ของข้อความต้นแบบ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1/20/2023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ชื่อเรื่องและข้อความแนวตั้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 smtClean="0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th-TH" smtClean="0"/>
              <a:t>คลิกเพื่อแก้ไขสไตล์ของข้อความต้นแบบ</a:t>
            </a:r>
          </a:p>
          <a:p>
            <a:pPr lvl="1"/>
            <a:r>
              <a:rPr lang="th-TH" smtClean="0"/>
              <a:t>ระดับที่สอง</a:t>
            </a:r>
          </a:p>
          <a:p>
            <a:pPr lvl="2"/>
            <a:r>
              <a:rPr lang="th-TH" smtClean="0"/>
              <a:t>ระดับที่สาม</a:t>
            </a:r>
          </a:p>
          <a:p>
            <a:pPr lvl="3"/>
            <a:r>
              <a:rPr lang="th-TH" smtClean="0"/>
              <a:t>ระดับที่สี่</a:t>
            </a:r>
          </a:p>
          <a:p>
            <a:pPr lvl="4"/>
            <a:r>
              <a:rPr lang="th-TH" smtClean="0"/>
              <a:t>ระดับที่ห้า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1/20/2023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ข้อความและชื่อเรื่องแนวตั้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th-TH" smtClean="0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th-TH" smtClean="0"/>
              <a:t>คลิกเพื่อแก้ไขสไตล์ของข้อความต้นแบบ</a:t>
            </a:r>
          </a:p>
          <a:p>
            <a:pPr lvl="1"/>
            <a:r>
              <a:rPr lang="th-TH" smtClean="0"/>
              <a:t>ระดับที่สอง</a:t>
            </a:r>
          </a:p>
          <a:p>
            <a:pPr lvl="2"/>
            <a:r>
              <a:rPr lang="th-TH" smtClean="0"/>
              <a:t>ระดับที่สาม</a:t>
            </a:r>
          </a:p>
          <a:p>
            <a:pPr lvl="3"/>
            <a:r>
              <a:rPr lang="th-TH" smtClean="0"/>
              <a:t>ระดับที่สี่</a:t>
            </a:r>
          </a:p>
          <a:p>
            <a:pPr lvl="4"/>
            <a:r>
              <a:rPr lang="th-TH" smtClean="0"/>
              <a:t>ระดับที่ห้า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1/20/2023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ชื่อเรื่องและเนื้อหา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 smtClean="0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h-TH" smtClean="0"/>
              <a:t>คลิกเพื่อแก้ไขสไตล์ของข้อความต้นแบบ</a:t>
            </a:r>
          </a:p>
          <a:p>
            <a:pPr lvl="1"/>
            <a:r>
              <a:rPr lang="th-TH" smtClean="0"/>
              <a:t>ระดับที่สอง</a:t>
            </a:r>
          </a:p>
          <a:p>
            <a:pPr lvl="2"/>
            <a:r>
              <a:rPr lang="th-TH" smtClean="0"/>
              <a:t>ระดับที่สาม</a:t>
            </a:r>
          </a:p>
          <a:p>
            <a:pPr lvl="3"/>
            <a:r>
              <a:rPr lang="th-TH" smtClean="0"/>
              <a:t>ระดับที่สี่</a:t>
            </a:r>
          </a:p>
          <a:p>
            <a:pPr lvl="4"/>
            <a:r>
              <a:rPr lang="th-TH" smtClean="0"/>
              <a:t>ระดับที่ห้า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1/20/2023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ส่วนหัวของส่ว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th-TH" smtClean="0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h-TH" smtClean="0"/>
              <a:t>คลิกเพื่อแก้ไขสไตล์ของข้อความต้นแบบ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dirty="0"/>
              <a:t>1/20/2023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เนื้อหา 2 ส่ว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 smtClean="0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h-TH" smtClean="0"/>
              <a:t>คลิกเพื่อแก้ไขสไตล์ของข้อความต้นแบบ</a:t>
            </a:r>
          </a:p>
          <a:p>
            <a:pPr lvl="1"/>
            <a:r>
              <a:rPr lang="th-TH" smtClean="0"/>
              <a:t>ระดับที่สอง</a:t>
            </a:r>
          </a:p>
          <a:p>
            <a:pPr lvl="2"/>
            <a:r>
              <a:rPr lang="th-TH" smtClean="0"/>
              <a:t>ระดับที่สาม</a:t>
            </a:r>
          </a:p>
          <a:p>
            <a:pPr lvl="3"/>
            <a:r>
              <a:rPr lang="th-TH" smtClean="0"/>
              <a:t>ระดับที่สี่</a:t>
            </a:r>
          </a:p>
          <a:p>
            <a:pPr lvl="4"/>
            <a:r>
              <a:rPr lang="th-TH" smtClean="0"/>
              <a:t>ระดับที่ห้า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h-TH" smtClean="0"/>
              <a:t>คลิกเพื่อแก้ไขสไตล์ของข้อความต้นแบบ</a:t>
            </a:r>
          </a:p>
          <a:p>
            <a:pPr lvl="1"/>
            <a:r>
              <a:rPr lang="th-TH" smtClean="0"/>
              <a:t>ระดับที่สอง</a:t>
            </a:r>
          </a:p>
          <a:p>
            <a:pPr lvl="2"/>
            <a:r>
              <a:rPr lang="th-TH" smtClean="0"/>
              <a:t>ระดับที่สาม</a:t>
            </a:r>
          </a:p>
          <a:p>
            <a:pPr lvl="3"/>
            <a:r>
              <a:rPr lang="th-TH" smtClean="0"/>
              <a:t>ระดับที่สี่</a:t>
            </a:r>
          </a:p>
          <a:p>
            <a:pPr lvl="4"/>
            <a:r>
              <a:rPr lang="th-TH" smtClean="0"/>
              <a:t>ระดับที่ห้า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dirty="0"/>
              <a:t>1/20/2023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การเปรียบเทียบ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h-TH" smtClean="0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h-TH" smtClean="0"/>
              <a:t>คลิกเพื่อแก้ไขสไตล์ของข้อความต้นแบบ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h-TH" smtClean="0"/>
              <a:t>คลิกเพื่อแก้ไขสไตล์ของข้อความต้นแบบ</a:t>
            </a:r>
          </a:p>
          <a:p>
            <a:pPr lvl="1"/>
            <a:r>
              <a:rPr lang="th-TH" smtClean="0"/>
              <a:t>ระดับที่สอง</a:t>
            </a:r>
          </a:p>
          <a:p>
            <a:pPr lvl="2"/>
            <a:r>
              <a:rPr lang="th-TH" smtClean="0"/>
              <a:t>ระดับที่สาม</a:t>
            </a:r>
          </a:p>
          <a:p>
            <a:pPr lvl="3"/>
            <a:r>
              <a:rPr lang="th-TH" smtClean="0"/>
              <a:t>ระดับที่สี่</a:t>
            </a:r>
          </a:p>
          <a:p>
            <a:pPr lvl="4"/>
            <a:r>
              <a:rPr lang="th-TH" smtClean="0"/>
              <a:t>ระดับที่ห้า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h-TH" smtClean="0"/>
              <a:t>คลิกเพื่อแก้ไขสไตล์ของข้อความต้นแบบ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h-TH" smtClean="0"/>
              <a:t>คลิกเพื่อแก้ไขสไตล์ของข้อความต้นแบบ</a:t>
            </a:r>
          </a:p>
          <a:p>
            <a:pPr lvl="1"/>
            <a:r>
              <a:rPr lang="th-TH" smtClean="0"/>
              <a:t>ระดับที่สอง</a:t>
            </a:r>
          </a:p>
          <a:p>
            <a:pPr lvl="2"/>
            <a:r>
              <a:rPr lang="th-TH" smtClean="0"/>
              <a:t>ระดับที่สาม</a:t>
            </a:r>
          </a:p>
          <a:p>
            <a:pPr lvl="3"/>
            <a:r>
              <a:rPr lang="th-TH" smtClean="0"/>
              <a:t>ระดับที่สี่</a:t>
            </a:r>
          </a:p>
          <a:p>
            <a:pPr lvl="4"/>
            <a:r>
              <a:rPr lang="th-TH" smtClean="0"/>
              <a:t>ระดับที่ห้า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dirty="0"/>
              <a:t>1/20/2023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เฉพาะชื่อเรื่อ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 smtClean="0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1/20/2023</a:t>
            </a:fld>
            <a:endParaRPr lang="en-US" dirty="0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ว่างเปล่า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1/20/2023</a:t>
            </a:fld>
            <a:endParaRPr lang="en-US" dirty="0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เนื้อหาพร้อม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th-TH" smtClean="0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th-TH" smtClean="0"/>
              <a:t>คลิกเพื่อแก้ไขสไตล์ของข้อความต้นแบบ</a:t>
            </a:r>
          </a:p>
          <a:p>
            <a:pPr lvl="1"/>
            <a:r>
              <a:rPr lang="th-TH" smtClean="0"/>
              <a:t>ระดับที่สอง</a:t>
            </a:r>
          </a:p>
          <a:p>
            <a:pPr lvl="2"/>
            <a:r>
              <a:rPr lang="th-TH" smtClean="0"/>
              <a:t>ระดับที่สาม</a:t>
            </a:r>
          </a:p>
          <a:p>
            <a:pPr lvl="3"/>
            <a:r>
              <a:rPr lang="th-TH" smtClean="0"/>
              <a:t>ระดับที่สี่</a:t>
            </a:r>
          </a:p>
          <a:p>
            <a:pPr lvl="4"/>
            <a:r>
              <a:rPr lang="th-TH" smtClean="0"/>
              <a:t>ระดับที่ห้า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h-TH" smtClean="0"/>
              <a:t>คลิกเพื่อแก้ไขสไตล์ของข้อความต้นแบบ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1/20/2023</a:t>
            </a:fld>
            <a:endParaRPr lang="en-US" dirty="0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รูปภาพพร้อม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th-TH" smtClean="0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h-TH" smtClean="0"/>
              <a:t>คลิกไอคอนเพื่อเพิ่มรูปภาพ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h-TH" smtClean="0"/>
              <a:t>คลิกเพื่อแก้ไขสไตล์ของข้อความต้นแบบ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1/20/2023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th-TH" smtClean="0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h-TH" smtClean="0"/>
              <a:t>คลิกเพื่อแก้ไขสไตล์ของข้อความต้นแบบ</a:t>
            </a:r>
          </a:p>
          <a:p>
            <a:pPr lvl="1"/>
            <a:r>
              <a:rPr lang="th-TH" smtClean="0"/>
              <a:t>ระดับที่สอง</a:t>
            </a:r>
          </a:p>
          <a:p>
            <a:pPr lvl="2"/>
            <a:r>
              <a:rPr lang="th-TH" smtClean="0"/>
              <a:t>ระดับที่สาม</a:t>
            </a:r>
          </a:p>
          <a:p>
            <a:pPr lvl="3"/>
            <a:r>
              <a:rPr lang="th-TH" smtClean="0"/>
              <a:t>ระดับที่สี่</a:t>
            </a:r>
          </a:p>
          <a:p>
            <a:pPr lvl="4"/>
            <a:r>
              <a:rPr lang="th-TH" smtClean="0"/>
              <a:t>ระดับที่ห้า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4AAD347D-5ACD-4C99-B74B-A9C85AD731AF}" type="datetimeFigureOut">
              <a:rPr lang="en-US" dirty="0"/>
              <a:t>1/20/2023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8" r:id="rId9"/>
    <p:sldLayoutId id="2147483667" r:id="rId10"/>
    <p:sldLayoutId id="2147483661" r:id="rId11"/>
    <p:sldLayoutId id="2147483664" r:id="rId12"/>
    <p:sldLayoutId id="2147483662" r:id="rId13"/>
    <p:sldLayoutId id="2147483669" r:id="rId14"/>
    <p:sldLayoutId id="2147483670" r:id="rId15"/>
    <p:sldLayoutId id="2147483658" r:id="rId16"/>
    <p:sldLayoutId id="2147483659" r:id="rId17"/>
  </p:sldLayoutIdLst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jpg"/><Relationship Id="rId3" Type="http://schemas.openxmlformats.org/officeDocument/2006/relationships/image" Target="../media/image7.jpg"/><Relationship Id="rId7" Type="http://schemas.openxmlformats.org/officeDocument/2006/relationships/image" Target="../media/image11.jp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jpg"/><Relationship Id="rId5" Type="http://schemas.openxmlformats.org/officeDocument/2006/relationships/image" Target="../media/image9.jpg"/><Relationship Id="rId4" Type="http://schemas.openxmlformats.org/officeDocument/2006/relationships/image" Target="../media/image8.jpg"/><Relationship Id="rId9" Type="http://schemas.openxmlformats.org/officeDocument/2006/relationships/image" Target="../media/image13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ชื่อเรื่องรอง 2"/>
          <p:cNvSpPr txBox="1">
            <a:spLocks/>
          </p:cNvSpPr>
          <p:nvPr/>
        </p:nvSpPr>
        <p:spPr>
          <a:xfrm>
            <a:off x="604157" y="383068"/>
            <a:ext cx="9495064" cy="652542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vert="horz" lIns="91440" tIns="45720" rIns="91440" bIns="45720" rtlCol="0">
            <a:no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2000" b="0" i="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800" b="0" i="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600" b="0" i="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506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th-TH" sz="2800" b="1" dirty="0" smtClean="0"/>
              <a:t>การจัดทำผังพื้นที่ภายใน</a:t>
            </a:r>
            <a:r>
              <a:rPr lang="th-TH" sz="2800" b="1" dirty="0" smtClean="0"/>
              <a:t>สำนักงาน </a:t>
            </a:r>
            <a:r>
              <a:rPr lang="th-TH" sz="2800" b="1" dirty="0" smtClean="0"/>
              <a:t>อาคาร</a:t>
            </a:r>
            <a:r>
              <a:rPr lang="th-TH" sz="2800" b="1" dirty="0" smtClean="0"/>
              <a:t>สำนักงานมหาวิทยาลัย</a:t>
            </a:r>
            <a:endParaRPr lang="th-TH" sz="2800" b="1" dirty="0"/>
          </a:p>
        </p:txBody>
      </p:sp>
      <p:pic>
        <p:nvPicPr>
          <p:cNvPr id="2" name="รูปภาพ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6848" y="1471086"/>
            <a:ext cx="1857804" cy="248042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รูปภาพ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49000" y="1471085"/>
            <a:ext cx="1857094" cy="247948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รูปภาพ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40060" y="4225156"/>
            <a:ext cx="2640703" cy="219099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รูปภาพ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09440" y="1457462"/>
            <a:ext cx="1935979" cy="258480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รูปภาพ 9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1690" y="1458583"/>
            <a:ext cx="1861598" cy="248549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3" name="รูปภาพ 12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48765" y="1454899"/>
            <a:ext cx="1923117" cy="256763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4" name="รูปภาพ 13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3442" y="4225156"/>
            <a:ext cx="2860974" cy="214282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5" name="รูปภาพ 14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7244" y="1471084"/>
            <a:ext cx="1867958" cy="247299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1561896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อิออน">
  <a:themeElements>
    <a:clrScheme name="Ion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I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1</TotalTime>
  <Words>9</Words>
  <Application>Microsoft Office PowerPoint</Application>
  <PresentationFormat>แบบจอกว้าง</PresentationFormat>
  <Paragraphs>1</Paragraphs>
  <Slides>1</Slides>
  <Notes>0</Notes>
  <HiddenSlides>0</HiddenSlides>
  <MMClips>0</MMClips>
  <ScaleCrop>false</ScaleCrop>
  <HeadingPairs>
    <vt:vector size="6" baseType="variant">
      <vt:variant>
        <vt:lpstr>ฟอนต์ที่ถูกใช้</vt:lpstr>
      </vt:variant>
      <vt:variant>
        <vt:i4>5</vt:i4>
      </vt:variant>
      <vt:variant>
        <vt:lpstr>ธีม</vt:lpstr>
      </vt:variant>
      <vt:variant>
        <vt:i4>1</vt:i4>
      </vt:variant>
      <vt:variant>
        <vt:lpstr>ชื่อเรื่องสไลด์</vt:lpstr>
      </vt:variant>
      <vt:variant>
        <vt:i4>1</vt:i4>
      </vt:variant>
    </vt:vector>
  </HeadingPairs>
  <TitlesOfParts>
    <vt:vector size="7" baseType="lpstr">
      <vt:lpstr>Angsana New</vt:lpstr>
      <vt:lpstr>Arial</vt:lpstr>
      <vt:lpstr>Century Gothic</vt:lpstr>
      <vt:lpstr>Cordia New</vt:lpstr>
      <vt:lpstr>Wingdings 3</vt:lpstr>
      <vt:lpstr>อิออน</vt:lpstr>
      <vt:lpstr>งานนำเสนอ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งานนำเสนอ PowerPoint</dc:title>
  <dc:creator>Windows User</dc:creator>
  <cp:lastModifiedBy>Windows User</cp:lastModifiedBy>
  <cp:revision>1</cp:revision>
  <dcterms:created xsi:type="dcterms:W3CDTF">2023-01-20T03:39:48Z</dcterms:created>
  <dcterms:modified xsi:type="dcterms:W3CDTF">2023-01-20T03:41:11Z</dcterms:modified>
</cp:coreProperties>
</file>