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604157" y="383068"/>
            <a:ext cx="9495064" cy="6525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800" b="1" dirty="0" smtClean="0"/>
              <a:t>การจัดทำผังพื้นที่ภายใน</a:t>
            </a:r>
            <a:r>
              <a:rPr lang="th-TH" sz="2800" b="1" dirty="0" smtClean="0"/>
              <a:t>สำนักงาน </a:t>
            </a:r>
            <a:r>
              <a:rPr lang="th-TH" sz="2800" b="1" dirty="0" smtClean="0"/>
              <a:t>อาคาร</a:t>
            </a:r>
            <a:r>
              <a:rPr lang="th-TH" sz="2800" b="1" dirty="0" smtClean="0"/>
              <a:t>สำนักงานมหาวิทยาลัย</a:t>
            </a:r>
            <a:endParaRPr lang="th-TH" sz="2800" b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8" y="1471086"/>
            <a:ext cx="1857804" cy="248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00" y="1471085"/>
            <a:ext cx="1857094" cy="247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60" y="4225156"/>
            <a:ext cx="2640703" cy="2190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40" y="1457462"/>
            <a:ext cx="1935979" cy="2584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90" y="1458583"/>
            <a:ext cx="1861598" cy="248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765" y="1454899"/>
            <a:ext cx="1923117" cy="2567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42" y="4225156"/>
            <a:ext cx="2860974" cy="214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44" y="1471084"/>
            <a:ext cx="1867958" cy="2472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61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ิออน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9</Words>
  <Application>Microsoft Office PowerPoint</Application>
  <PresentationFormat>แบบจอกว้าง</PresentationFormat>
  <Paragraphs>1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Angsana New</vt:lpstr>
      <vt:lpstr>Arial</vt:lpstr>
      <vt:lpstr>Century Gothic</vt:lpstr>
      <vt:lpstr>Cordia New</vt:lpstr>
      <vt:lpstr>Wingdings 3</vt:lpstr>
      <vt:lpstr>อิออน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</cp:revision>
  <dcterms:created xsi:type="dcterms:W3CDTF">2023-01-20T03:39:48Z</dcterms:created>
  <dcterms:modified xsi:type="dcterms:W3CDTF">2023-01-20T03:41:11Z</dcterms:modified>
</cp:coreProperties>
</file>