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40369" y="461282"/>
            <a:ext cx="7962759" cy="579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 smtClean="0"/>
              <a:t>การดำเนินการตรวจเช็คถังดับเพลิงประจำ</a:t>
            </a:r>
            <a:r>
              <a:rPr lang="th-TH" sz="2800" b="1" dirty="0" smtClean="0"/>
              <a:t>อาคารสำนักงานมหาวิทยาลัย</a:t>
            </a:r>
            <a:endParaRPr lang="th-TH" sz="2800" b="1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01249" y="171677"/>
            <a:ext cx="3108960" cy="1158875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1828800" y="5304008"/>
            <a:ext cx="8384722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มีการตรวจเช็คถังดับเพลิงประจำอาคารทุก 2 เดือน โดยมีเจ้าหน้าที่งานยานพาหนะและบรรเทาสาธารณภัย กองกายภาพและสิ่งแวดล้อม คณะกรรมการหมวด 5 เป็นผู้ดำเนินการ</a:t>
            </a:r>
            <a:endParaRPr lang="th-TH" sz="24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9" y="1559151"/>
            <a:ext cx="1855873" cy="325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7329" y="2101737"/>
            <a:ext cx="3255508" cy="217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24" y="1579578"/>
            <a:ext cx="2329441" cy="310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322" y="1607689"/>
            <a:ext cx="2308352" cy="307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38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11</cp:revision>
  <dcterms:created xsi:type="dcterms:W3CDTF">2023-01-19T04:19:28Z</dcterms:created>
  <dcterms:modified xsi:type="dcterms:W3CDTF">2023-01-19T08:25:46Z</dcterms:modified>
</cp:coreProperties>
</file>