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791935" y="350411"/>
            <a:ext cx="7413171" cy="58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/>
              <a:t>การติดตั้งเครื่องถ่ายเอกสารห่างจากห้องสำนักงาน</a:t>
            </a:r>
            <a:endParaRPr lang="th-TH" sz="2800" b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6" y="1447738"/>
            <a:ext cx="2920944" cy="389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7" y="1447738"/>
            <a:ext cx="2920944" cy="389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86" y="1447738"/>
            <a:ext cx="2920944" cy="389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</Words>
  <Application>Microsoft Office PowerPoint</Application>
  <PresentationFormat>แบบจอกว้าง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2023-01-20T03:41:24Z</dcterms:created>
  <dcterms:modified xsi:type="dcterms:W3CDTF">2023-01-20T03:41:52Z</dcterms:modified>
</cp:coreProperties>
</file>