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รอง 2"/>
          <p:cNvSpPr txBox="1">
            <a:spLocks/>
          </p:cNvSpPr>
          <p:nvPr/>
        </p:nvSpPr>
        <p:spPr>
          <a:xfrm>
            <a:off x="791935" y="350411"/>
            <a:ext cx="7413171" cy="58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 smtClean="0"/>
              <a:t>การติดตั้งเครื่องถ่ายเอกสารห่างจากห้องสำนักงาน</a:t>
            </a:r>
            <a:endParaRPr lang="th-TH" sz="2800" b="1" dirty="0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36" y="1447738"/>
            <a:ext cx="2920944" cy="3899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197" y="1447738"/>
            <a:ext cx="2920944" cy="3899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386" y="1447738"/>
            <a:ext cx="2920944" cy="3899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17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9</Words>
  <Application>Microsoft Office PowerPoint</Application>
  <PresentationFormat>แบบจอกว้าง</PresentationFormat>
  <Paragraphs>1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1</cp:revision>
  <dcterms:created xsi:type="dcterms:W3CDTF">2023-01-20T03:41:24Z</dcterms:created>
  <dcterms:modified xsi:type="dcterms:W3CDTF">2023-01-20T03:41:52Z</dcterms:modified>
</cp:coreProperties>
</file>