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2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0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17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5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442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3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28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1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2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0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8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4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9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3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6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51112" y="2011363"/>
            <a:ext cx="5476876" cy="1087437"/>
          </a:xfrm>
        </p:spPr>
        <p:txBody>
          <a:bodyPr>
            <a:noAutofit/>
          </a:bodyPr>
          <a:lstStyle/>
          <a:p>
            <a:r>
              <a:rPr lang="th-TH" sz="120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หมวดที่ 2</a:t>
            </a:r>
            <a:endParaRPr lang="th-TH" sz="12000" b="1" dirty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57174" y="3098800"/>
            <a:ext cx="10361612" cy="1655762"/>
          </a:xfrm>
        </p:spPr>
        <p:txBody>
          <a:bodyPr>
            <a:noAutofit/>
          </a:bodyPr>
          <a:lstStyle/>
          <a:p>
            <a:r>
              <a:rPr lang="th-TH" sz="9800" b="1" dirty="0" smtClean="0">
                <a:solidFill>
                  <a:srgbClr val="0070C0"/>
                </a:solidFill>
              </a:rPr>
              <a:t>การสื่อสารและสร้างจิตสำนึก</a:t>
            </a:r>
            <a:endParaRPr lang="th-TH" sz="9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1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06060" y="566737"/>
            <a:ext cx="6637866" cy="1320800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rgbClr val="0070C0"/>
                </a:solidFill>
                <a:cs typeface="+mn-cs"/>
              </a:rPr>
              <a:t>โครงการ “คนไทยไร้ </a:t>
            </a:r>
            <a:r>
              <a:rPr lang="en-US" sz="4800" dirty="0">
                <a:solidFill>
                  <a:srgbClr val="0070C0"/>
                </a:solidFill>
                <a:cs typeface="+mn-cs"/>
              </a:rPr>
              <a:t>E-Waste</a:t>
            </a:r>
            <a:r>
              <a:rPr lang="en-US" sz="4800" dirty="0" smtClean="0">
                <a:solidFill>
                  <a:srgbClr val="0070C0"/>
                </a:solidFill>
                <a:cs typeface="+mn-cs"/>
              </a:rPr>
              <a:t>”</a:t>
            </a:r>
            <a:endParaRPr lang="en-US" sz="4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1" y="4344497"/>
            <a:ext cx="2135474" cy="222310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06" y="4071486"/>
            <a:ext cx="3329662" cy="249612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73" y="1227137"/>
            <a:ext cx="2223028" cy="291498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155" y="1413222"/>
            <a:ext cx="3203500" cy="24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3047" y="752719"/>
            <a:ext cx="9338204" cy="981682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+mn-cs"/>
              </a:rPr>
              <a:t>2.1 การฝึกอบรมให้ความรู้และประเมินความเข้าใจ</a:t>
            </a:r>
            <a:endParaRPr lang="th-TH" sz="4800" b="1" dirty="0">
              <a:solidFill>
                <a:srgbClr val="0070C0"/>
              </a:solidFill>
              <a:latin typeface="Cordia New" panose="020B0304020202020204" pitchFamily="34" charset="-34"/>
              <a:cs typeface="+mn-cs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48" y="1843087"/>
            <a:ext cx="1853662" cy="269328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76" y="2110549"/>
            <a:ext cx="2890356" cy="191937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37" y="4732238"/>
            <a:ext cx="2992171" cy="169568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85" y="4732238"/>
            <a:ext cx="3071886" cy="169568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87" y="1734401"/>
            <a:ext cx="271388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9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8771" y="540809"/>
            <a:ext cx="8596668" cy="1320800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70C0"/>
                </a:solidFill>
                <a:cs typeface="+mn-cs"/>
              </a:rPr>
              <a:t>2.2 การรณรงค์และประชาสัมพันธ์แก่พนักงาน</a:t>
            </a:r>
            <a:endParaRPr lang="th-TH" sz="4800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8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7" y="1657350"/>
            <a:ext cx="1663888" cy="2417549"/>
          </a:xfr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69" y="4221502"/>
            <a:ext cx="2645994" cy="191452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32" y="4205557"/>
            <a:ext cx="3597276" cy="179863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66" y="3715005"/>
            <a:ext cx="2178122" cy="292752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32" y="1657350"/>
            <a:ext cx="2853139" cy="1900236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54" y="2062583"/>
            <a:ext cx="4644634" cy="14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4704" y="533758"/>
            <a:ext cx="8678863" cy="681645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0070C0"/>
                </a:solidFill>
                <a:latin typeface="Cordia New" panose="020B0304020202020204" pitchFamily="34" charset="-34"/>
                <a:cs typeface="+mn-cs"/>
              </a:rPr>
              <a:t>กิจกรรม "</a:t>
            </a:r>
            <a:r>
              <a:rPr lang="en-US" sz="4800" b="1" dirty="0">
                <a:solidFill>
                  <a:srgbClr val="0070C0"/>
                </a:solidFill>
                <a:latin typeface="Cordia New" panose="020B0304020202020204" pitchFamily="34" charset="-34"/>
                <a:cs typeface="+mn-cs"/>
              </a:rPr>
              <a:t>MJU </a:t>
            </a:r>
            <a:r>
              <a:rPr lang="th-TH" sz="4800" b="1" dirty="0">
                <a:solidFill>
                  <a:srgbClr val="0070C0"/>
                </a:solidFill>
                <a:latin typeface="Cordia New" panose="020B0304020202020204" pitchFamily="34" charset="-34"/>
                <a:cs typeface="+mn-cs"/>
              </a:rPr>
              <a:t>ส่งขวดช่วยหมอ ผลิตชุด </a:t>
            </a:r>
            <a:r>
              <a:rPr lang="en-US" sz="4800" b="1" dirty="0">
                <a:solidFill>
                  <a:srgbClr val="0070C0"/>
                </a:solidFill>
                <a:latin typeface="Cordia New" panose="020B0304020202020204" pitchFamily="34" charset="-34"/>
                <a:cs typeface="+mn-cs"/>
              </a:rPr>
              <a:t>PPE </a:t>
            </a:r>
            <a:endParaRPr lang="th-TH" sz="4800" b="1" dirty="0">
              <a:solidFill>
                <a:srgbClr val="0070C0"/>
              </a:solidFill>
              <a:latin typeface="Cordia New" panose="020B0304020202020204" pitchFamily="34" charset="-34"/>
              <a:cs typeface="+mn-cs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84" y="4197315"/>
            <a:ext cx="3418602" cy="207168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2" y="1381194"/>
            <a:ext cx="3967053" cy="1983527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1732110"/>
            <a:ext cx="4291012" cy="225655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74" y="4507265"/>
            <a:ext cx="2974901" cy="19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1403" y="432903"/>
            <a:ext cx="8969786" cy="100708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70C0"/>
                </a:solidFill>
                <a:cs typeface="+mn-cs"/>
              </a:rPr>
              <a:t>ม.แม่โจ้ จัดกิจกรรม </a:t>
            </a:r>
            <a:r>
              <a:rPr lang="en-US" b="1" dirty="0">
                <a:solidFill>
                  <a:srgbClr val="0070C0"/>
                </a:solidFill>
                <a:cs typeface="+mn-cs"/>
              </a:rPr>
              <a:t>MJU Car Free Day 2021 </a:t>
            </a:r>
            <a:r>
              <a:rPr lang="th-TH" b="1" dirty="0" smtClean="0">
                <a:solidFill>
                  <a:srgbClr val="0070C0"/>
                </a:solidFill>
                <a:cs typeface="+mn-cs"/>
              </a:rPr>
              <a:t/>
            </a:r>
            <a:br>
              <a:rPr lang="th-TH" b="1" dirty="0" smtClean="0">
                <a:solidFill>
                  <a:srgbClr val="0070C0"/>
                </a:solidFill>
                <a:cs typeface="+mn-cs"/>
              </a:rPr>
            </a:br>
            <a:r>
              <a:rPr lang="th-TH" b="1" dirty="0" smtClean="0">
                <a:solidFill>
                  <a:srgbClr val="0070C0"/>
                </a:solidFill>
                <a:cs typeface="+mn-cs"/>
              </a:rPr>
              <a:t>รณรงค์</a:t>
            </a:r>
            <a:r>
              <a:rPr lang="th-TH" b="1" dirty="0">
                <a:solidFill>
                  <a:srgbClr val="0070C0"/>
                </a:solidFill>
                <a:cs typeface="+mn-cs"/>
              </a:rPr>
              <a:t>วันปลอดรถสากล ร่วมขับเคลื่อน </a:t>
            </a:r>
            <a:r>
              <a:rPr lang="en-US" b="1" dirty="0">
                <a:solidFill>
                  <a:srgbClr val="0070C0"/>
                </a:solidFill>
                <a:cs typeface="+mn-cs"/>
              </a:rPr>
              <a:t>Green University</a:t>
            </a:r>
            <a:endParaRPr lang="en-US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59" y="1919238"/>
            <a:ext cx="3031983" cy="2019349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17" y="1919238"/>
            <a:ext cx="3476625" cy="1629668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33" y="4454017"/>
            <a:ext cx="2588083" cy="1722945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63" y="4313932"/>
            <a:ext cx="2798509" cy="186303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2" y="3938587"/>
            <a:ext cx="33623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34484" y="460252"/>
            <a:ext cx="8596668" cy="1320800"/>
          </a:xfrm>
        </p:spPr>
        <p:txBody>
          <a:bodyPr>
            <a:normAutofit/>
          </a:bodyPr>
          <a:lstStyle/>
          <a:p>
            <a:r>
              <a:rPr lang="th-TH" sz="4800" dirty="0" smtClean="0">
                <a:solidFill>
                  <a:srgbClr val="0070C0"/>
                </a:solidFill>
                <a:cs typeface="+mn-cs"/>
              </a:rPr>
              <a:t>การให้ความรู้</a:t>
            </a:r>
            <a:r>
              <a:rPr lang="th-TH" sz="4800" dirty="0" err="1" smtClean="0">
                <a:solidFill>
                  <a:srgbClr val="0070C0"/>
                </a:solidFill>
                <a:cs typeface="+mn-cs"/>
              </a:rPr>
              <a:t>การจัด</a:t>
            </a:r>
            <a:r>
              <a:rPr lang="th-TH" sz="4800" dirty="0" smtClean="0">
                <a:solidFill>
                  <a:srgbClr val="0070C0"/>
                </a:solidFill>
                <a:cs typeface="+mn-cs"/>
              </a:rPr>
              <a:t>การขยะอย่างเป็นระบบ</a:t>
            </a:r>
            <a:endParaRPr lang="en-US" sz="4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96" y="1587500"/>
            <a:ext cx="3743661" cy="248602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160" y="1930400"/>
            <a:ext cx="3314701" cy="220926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182" y="4438356"/>
            <a:ext cx="3326978" cy="22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dirty="0" smtClean="0">
                <a:solidFill>
                  <a:srgbClr val="0070C0"/>
                </a:solidFill>
                <a:cs typeface="+mn-cs"/>
              </a:rPr>
              <a:t>กิจกรรม ปิด</a:t>
            </a:r>
            <a:r>
              <a:rPr lang="th-TH" sz="4800" dirty="0">
                <a:solidFill>
                  <a:srgbClr val="0070C0"/>
                </a:solidFill>
                <a:cs typeface="+mn-cs"/>
              </a:rPr>
              <a:t>ไฟ ปิดแอร์ </a:t>
            </a:r>
            <a:r>
              <a:rPr lang="th-TH" sz="4800" dirty="0" err="1">
                <a:solidFill>
                  <a:srgbClr val="0070C0"/>
                </a:solidFill>
                <a:cs typeface="+mn-cs"/>
              </a:rPr>
              <a:t>แคร์</a:t>
            </a:r>
            <a:r>
              <a:rPr lang="th-TH" sz="4800" dirty="0">
                <a:solidFill>
                  <a:srgbClr val="0070C0"/>
                </a:solidFill>
                <a:cs typeface="+mn-cs"/>
              </a:rPr>
              <a:t> สนม.</a:t>
            </a:r>
            <a:endParaRPr lang="en-US" sz="4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306" y="1915317"/>
            <a:ext cx="2648727" cy="17700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181" y="1552575"/>
            <a:ext cx="2595051" cy="173831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380" y="1709737"/>
            <a:ext cx="1638300" cy="218122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333" y="3890962"/>
            <a:ext cx="3676649" cy="244903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585" y="4329903"/>
            <a:ext cx="2403293" cy="1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05921" y="638175"/>
            <a:ext cx="9781116" cy="1033463"/>
          </a:xfrm>
        </p:spPr>
        <p:txBody>
          <a:bodyPr>
            <a:noAutofit/>
          </a:bodyPr>
          <a:lstStyle/>
          <a:p>
            <a:r>
              <a:rPr lang="th-TH" sz="4800" dirty="0" smtClean="0">
                <a:solidFill>
                  <a:srgbClr val="0070C0"/>
                </a:solidFill>
                <a:cs typeface="+mn-cs"/>
              </a:rPr>
              <a:t>การประกวด</a:t>
            </a:r>
            <a:r>
              <a:rPr lang="th-TH" sz="4800" dirty="0">
                <a:solidFill>
                  <a:srgbClr val="0070C0"/>
                </a:solidFill>
                <a:cs typeface="+mn-cs"/>
              </a:rPr>
              <a:t>คลิปการลดการใช้พลังงาน สำนักงานมหาวิทยาลัย</a:t>
            </a:r>
            <a:endParaRPr lang="en-US" sz="4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49" y="1615201"/>
            <a:ext cx="3457575" cy="221861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86" y="2905929"/>
            <a:ext cx="2781300" cy="185576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99" y="4217906"/>
            <a:ext cx="3362325" cy="155227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530" y="2504211"/>
            <a:ext cx="20764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62996" y="639764"/>
            <a:ext cx="11657541" cy="888999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rgbClr val="0070C0"/>
                </a:solidFill>
                <a:cs typeface="+mn-cs"/>
              </a:rPr>
              <a:t>สนม. ลดการใช้พลาสติกแบบครั้งเดียวทิ้ง (</a:t>
            </a:r>
            <a:r>
              <a:rPr lang="en-US" sz="4800" dirty="0">
                <a:solidFill>
                  <a:srgbClr val="0070C0"/>
                </a:solidFill>
                <a:cs typeface="+mn-cs"/>
              </a:rPr>
              <a:t>single-use plastic)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2132011"/>
            <a:ext cx="3090863" cy="412115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4" y="2284411"/>
            <a:ext cx="2976563" cy="39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3957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421</TotalTime>
  <Words>90</Words>
  <Application>Microsoft Office PowerPoint</Application>
  <PresentationFormat>แบบจอกว้าง</PresentationFormat>
  <Paragraphs>11</Paragraphs>
  <Slides>10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6" baseType="lpstr">
      <vt:lpstr>Arial</vt:lpstr>
      <vt:lpstr>Cordia New</vt:lpstr>
      <vt:lpstr>IrisUPC</vt:lpstr>
      <vt:lpstr>Trebuchet MS</vt:lpstr>
      <vt:lpstr>Wingdings 3</vt:lpstr>
      <vt:lpstr>เหลี่ยมเพชร</vt:lpstr>
      <vt:lpstr>หมวดที่ 2</vt:lpstr>
      <vt:lpstr>2.1 การฝึกอบรมให้ความรู้และประเมินความเข้าใจ</vt:lpstr>
      <vt:lpstr>2.2 การรณรงค์และประชาสัมพันธ์แก่พนักงาน</vt:lpstr>
      <vt:lpstr>กิจกรรม "MJU ส่งขวดช่วยหมอ ผลิตชุด PPE </vt:lpstr>
      <vt:lpstr>ม.แม่โจ้ จัดกิจกรรม MJU Car Free Day 2021  รณรงค์วันปลอดรถสากล ร่วมขับเคลื่อน Green University</vt:lpstr>
      <vt:lpstr>การให้ความรู้การจัดการขยะอย่างเป็นระบบ</vt:lpstr>
      <vt:lpstr>กิจกรรม ปิดไฟ ปิดแอร์ แคร์ สนม.</vt:lpstr>
      <vt:lpstr>การประกวดคลิปการลดการใช้พลังงาน สำนักงานมหาวิทยาลัย</vt:lpstr>
      <vt:lpstr>สนม. ลดการใช้พลาสติกแบบครั้งเดียวทิ้ง (single-use plastic)</vt:lpstr>
      <vt:lpstr>โครงการ “คนไทยไร้ E-Waste”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หมวดที่ 2</dc:title>
  <dc:creator>Dung</dc:creator>
  <cp:lastModifiedBy>MJ_Ditital</cp:lastModifiedBy>
  <cp:revision>35</cp:revision>
  <dcterms:created xsi:type="dcterms:W3CDTF">2019-07-22T10:30:24Z</dcterms:created>
  <dcterms:modified xsi:type="dcterms:W3CDTF">2022-01-30T06:13:21Z</dcterms:modified>
</cp:coreProperties>
</file>