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21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42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01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0174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259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2442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031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828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9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53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315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321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102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85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242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59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735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767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2551112" y="2011363"/>
            <a:ext cx="5476876" cy="1087437"/>
          </a:xfrm>
        </p:spPr>
        <p:txBody>
          <a:bodyPr>
            <a:noAutofit/>
          </a:bodyPr>
          <a:lstStyle/>
          <a:p>
            <a:r>
              <a:rPr lang="th-TH" sz="12000" b="1" dirty="0" smtClean="0">
                <a:solidFill>
                  <a:srgbClr val="0070C0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หมวดที่ 2</a:t>
            </a:r>
            <a:endParaRPr lang="th-TH" sz="12000" b="1" dirty="0">
              <a:solidFill>
                <a:srgbClr val="0070C0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257174" y="3098800"/>
            <a:ext cx="10361612" cy="1655762"/>
          </a:xfrm>
        </p:spPr>
        <p:txBody>
          <a:bodyPr>
            <a:noAutofit/>
          </a:bodyPr>
          <a:lstStyle/>
          <a:p>
            <a:r>
              <a:rPr lang="th-TH" sz="9800" b="1" dirty="0" smtClean="0">
                <a:solidFill>
                  <a:srgbClr val="0070C0"/>
                </a:solidFill>
              </a:rPr>
              <a:t>การสื่อสารและสร้างจิตสำนึก</a:t>
            </a:r>
            <a:endParaRPr lang="th-TH" sz="9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216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906060" y="566737"/>
            <a:ext cx="6637866" cy="1320800"/>
          </a:xfrm>
        </p:spPr>
        <p:txBody>
          <a:bodyPr>
            <a:noAutofit/>
          </a:bodyPr>
          <a:lstStyle/>
          <a:p>
            <a:r>
              <a:rPr lang="th-TH" sz="4800" dirty="0">
                <a:solidFill>
                  <a:srgbClr val="0070C0"/>
                </a:solidFill>
                <a:cs typeface="+mn-cs"/>
              </a:rPr>
              <a:t>โครงการ “คนไทยไร้ </a:t>
            </a:r>
            <a:r>
              <a:rPr lang="en-US" sz="4800" dirty="0">
                <a:solidFill>
                  <a:srgbClr val="0070C0"/>
                </a:solidFill>
                <a:cs typeface="+mn-cs"/>
              </a:rPr>
              <a:t>E-Waste</a:t>
            </a:r>
            <a:r>
              <a:rPr lang="en-US" sz="4800" dirty="0" smtClean="0">
                <a:solidFill>
                  <a:srgbClr val="0070C0"/>
                </a:solidFill>
                <a:cs typeface="+mn-cs"/>
              </a:rPr>
              <a:t>”</a:t>
            </a:r>
            <a:endParaRPr lang="en-US" sz="4800" dirty="0">
              <a:solidFill>
                <a:srgbClr val="0070C0"/>
              </a:solidFill>
              <a:cs typeface="+mn-cs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2301" y="4344497"/>
            <a:ext cx="2135474" cy="2223109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206" y="4071486"/>
            <a:ext cx="3329662" cy="2496120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73" y="1227137"/>
            <a:ext cx="2223028" cy="2914989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7155" y="1413222"/>
            <a:ext cx="3203500" cy="240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381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63047" y="752719"/>
            <a:ext cx="9338204" cy="981682"/>
          </a:xfrm>
        </p:spPr>
        <p:txBody>
          <a:bodyPr>
            <a:noAutofit/>
          </a:bodyPr>
          <a:lstStyle/>
          <a:p>
            <a:r>
              <a:rPr lang="th-TH" sz="4800" b="1" dirty="0" smtClean="0">
                <a:solidFill>
                  <a:srgbClr val="0070C0"/>
                </a:solidFill>
                <a:latin typeface="Cordia New" panose="020B0304020202020204" pitchFamily="34" charset="-34"/>
                <a:cs typeface="+mn-cs"/>
              </a:rPr>
              <a:t>2.1 การฝึกอบรมให้ความรู้และประเมินความเข้าใจ</a:t>
            </a:r>
            <a:endParaRPr lang="th-TH" sz="4800" b="1" dirty="0">
              <a:solidFill>
                <a:srgbClr val="0070C0"/>
              </a:solidFill>
              <a:latin typeface="Cordia New" panose="020B0304020202020204" pitchFamily="34" charset="-34"/>
              <a:cs typeface="+mn-cs"/>
            </a:endParaRP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948" y="1843087"/>
            <a:ext cx="1853662" cy="2693282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576" y="2110549"/>
            <a:ext cx="2890356" cy="1919377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337" y="4732238"/>
            <a:ext cx="2992171" cy="1695681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185" y="4732238"/>
            <a:ext cx="3071886" cy="1695681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287" y="1734401"/>
            <a:ext cx="2713885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595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48771" y="540809"/>
            <a:ext cx="8596668" cy="1320800"/>
          </a:xfrm>
        </p:spPr>
        <p:txBody>
          <a:bodyPr>
            <a:normAutofit/>
          </a:bodyPr>
          <a:lstStyle/>
          <a:p>
            <a:r>
              <a:rPr lang="th-TH" sz="4800" b="1" dirty="0" smtClean="0">
                <a:solidFill>
                  <a:srgbClr val="0070C0"/>
                </a:solidFill>
                <a:cs typeface="+mn-cs"/>
              </a:rPr>
              <a:t>2.2 การรณรงค์และประชาสัมพันธ์แก่พนักงาน</a:t>
            </a:r>
            <a:endParaRPr lang="th-TH" sz="4800" b="1" dirty="0">
              <a:solidFill>
                <a:srgbClr val="0070C0"/>
              </a:solidFill>
              <a:cs typeface="+mn-cs"/>
            </a:endParaRPr>
          </a:p>
        </p:txBody>
      </p:sp>
      <p:pic>
        <p:nvPicPr>
          <p:cNvPr id="8" name="ตัวแทนเนื้อหา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67" y="1657350"/>
            <a:ext cx="1663888" cy="2417549"/>
          </a:xfr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669" y="4221502"/>
            <a:ext cx="2645994" cy="1914525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732" y="4205557"/>
            <a:ext cx="3597276" cy="1798638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66" y="3715005"/>
            <a:ext cx="2178122" cy="2927521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732" y="1657350"/>
            <a:ext cx="2853139" cy="1900236"/>
          </a:xfrm>
          <a:prstGeom prst="rect">
            <a:avLst/>
          </a:prstGeom>
        </p:spPr>
      </p:pic>
      <p:pic>
        <p:nvPicPr>
          <p:cNvPr id="18" name="รูปภาพ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254" y="2062583"/>
            <a:ext cx="4644634" cy="14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49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24704" y="533758"/>
            <a:ext cx="8678863" cy="681645"/>
          </a:xfrm>
        </p:spPr>
        <p:txBody>
          <a:bodyPr>
            <a:noAutofit/>
          </a:bodyPr>
          <a:lstStyle/>
          <a:p>
            <a:r>
              <a:rPr lang="th-TH" sz="4800" b="1" dirty="0">
                <a:solidFill>
                  <a:srgbClr val="0070C0"/>
                </a:solidFill>
                <a:latin typeface="Cordia New" panose="020B0304020202020204" pitchFamily="34" charset="-34"/>
                <a:cs typeface="+mn-cs"/>
              </a:rPr>
              <a:t>กิจกรรม "</a:t>
            </a:r>
            <a:r>
              <a:rPr lang="en-US" sz="4800" b="1" dirty="0">
                <a:solidFill>
                  <a:srgbClr val="0070C0"/>
                </a:solidFill>
                <a:latin typeface="Cordia New" panose="020B0304020202020204" pitchFamily="34" charset="-34"/>
                <a:cs typeface="+mn-cs"/>
              </a:rPr>
              <a:t>MJU </a:t>
            </a:r>
            <a:r>
              <a:rPr lang="th-TH" sz="4800" b="1" dirty="0">
                <a:solidFill>
                  <a:srgbClr val="0070C0"/>
                </a:solidFill>
                <a:latin typeface="Cordia New" panose="020B0304020202020204" pitchFamily="34" charset="-34"/>
                <a:cs typeface="+mn-cs"/>
              </a:rPr>
              <a:t>ส่งขวดช่วยหมอ ผลิตชุด </a:t>
            </a:r>
            <a:r>
              <a:rPr lang="en-US" sz="4800" b="1" dirty="0">
                <a:solidFill>
                  <a:srgbClr val="0070C0"/>
                </a:solidFill>
                <a:latin typeface="Cordia New" panose="020B0304020202020204" pitchFamily="34" charset="-34"/>
                <a:cs typeface="+mn-cs"/>
              </a:rPr>
              <a:t>PPE </a:t>
            </a:r>
            <a:endParaRPr lang="th-TH" sz="4800" b="1" dirty="0">
              <a:solidFill>
                <a:srgbClr val="0070C0"/>
              </a:solidFill>
              <a:latin typeface="Cordia New" panose="020B0304020202020204" pitchFamily="34" charset="-34"/>
              <a:cs typeface="+mn-cs"/>
            </a:endParaRP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284" y="4197315"/>
            <a:ext cx="3418602" cy="2071687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22" y="1381194"/>
            <a:ext cx="3967053" cy="1983527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275" y="1732110"/>
            <a:ext cx="4291012" cy="2256552"/>
          </a:xfrm>
          <a:prstGeom prst="rect">
            <a:avLst/>
          </a:prstGeom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74" y="4507265"/>
            <a:ext cx="2974901" cy="196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168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1403" y="432903"/>
            <a:ext cx="8969786" cy="1007082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rgbClr val="0070C0"/>
                </a:solidFill>
                <a:cs typeface="+mn-cs"/>
              </a:rPr>
              <a:t>ม.แม่โจ้ จัดกิจกรรม </a:t>
            </a:r>
            <a:r>
              <a:rPr lang="en-US" b="1" dirty="0">
                <a:solidFill>
                  <a:srgbClr val="0070C0"/>
                </a:solidFill>
                <a:cs typeface="+mn-cs"/>
              </a:rPr>
              <a:t>MJU Car Free Day 2021 </a:t>
            </a:r>
            <a:r>
              <a:rPr lang="th-TH" b="1" dirty="0" smtClean="0">
                <a:solidFill>
                  <a:srgbClr val="0070C0"/>
                </a:solidFill>
                <a:cs typeface="+mn-cs"/>
              </a:rPr>
              <a:t/>
            </a:r>
            <a:br>
              <a:rPr lang="th-TH" b="1" dirty="0" smtClean="0">
                <a:solidFill>
                  <a:srgbClr val="0070C0"/>
                </a:solidFill>
                <a:cs typeface="+mn-cs"/>
              </a:rPr>
            </a:br>
            <a:r>
              <a:rPr lang="th-TH" b="1" dirty="0" smtClean="0">
                <a:solidFill>
                  <a:srgbClr val="0070C0"/>
                </a:solidFill>
                <a:cs typeface="+mn-cs"/>
              </a:rPr>
              <a:t>รณรงค์</a:t>
            </a:r>
            <a:r>
              <a:rPr lang="th-TH" b="1" dirty="0">
                <a:solidFill>
                  <a:srgbClr val="0070C0"/>
                </a:solidFill>
                <a:cs typeface="+mn-cs"/>
              </a:rPr>
              <a:t>วันปลอดรถสากล ร่วมขับเคลื่อน </a:t>
            </a:r>
            <a:r>
              <a:rPr lang="en-US" b="1" dirty="0">
                <a:solidFill>
                  <a:srgbClr val="0070C0"/>
                </a:solidFill>
                <a:cs typeface="+mn-cs"/>
              </a:rPr>
              <a:t>Green University</a:t>
            </a:r>
            <a:endParaRPr lang="en-US" b="1" dirty="0">
              <a:solidFill>
                <a:srgbClr val="0070C0"/>
              </a:solidFill>
              <a:cs typeface="+mn-cs"/>
            </a:endParaRPr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959" y="1919238"/>
            <a:ext cx="3031983" cy="2019349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217" y="1919238"/>
            <a:ext cx="3476625" cy="1629668"/>
          </a:xfrm>
          <a:prstGeom prst="rect">
            <a:avLst/>
          </a:prstGeom>
        </p:spPr>
      </p:pic>
      <p:pic>
        <p:nvPicPr>
          <p:cNvPr id="18" name="รูปภาพ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333" y="4454017"/>
            <a:ext cx="2588083" cy="1722945"/>
          </a:xfrm>
          <a:prstGeom prst="rect">
            <a:avLst/>
          </a:prstGeom>
        </p:spPr>
      </p:pic>
      <p:pic>
        <p:nvPicPr>
          <p:cNvPr id="20" name="รูปภาพ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663" y="4313932"/>
            <a:ext cx="2798509" cy="1863030"/>
          </a:xfrm>
          <a:prstGeom prst="rect">
            <a:avLst/>
          </a:prstGeom>
        </p:spPr>
      </p:pic>
      <p:pic>
        <p:nvPicPr>
          <p:cNvPr id="21" name="รูปภาพ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2" y="3938587"/>
            <a:ext cx="3362325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23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34484" y="460252"/>
            <a:ext cx="8596668" cy="1320800"/>
          </a:xfrm>
        </p:spPr>
        <p:txBody>
          <a:bodyPr>
            <a:normAutofit/>
          </a:bodyPr>
          <a:lstStyle/>
          <a:p>
            <a:r>
              <a:rPr lang="th-TH" sz="4800" dirty="0" smtClean="0">
                <a:solidFill>
                  <a:srgbClr val="0070C0"/>
                </a:solidFill>
                <a:cs typeface="+mn-cs"/>
              </a:rPr>
              <a:t>การให้ความรู้</a:t>
            </a:r>
            <a:r>
              <a:rPr lang="th-TH" sz="4800" dirty="0" err="1" smtClean="0">
                <a:solidFill>
                  <a:srgbClr val="0070C0"/>
                </a:solidFill>
                <a:cs typeface="+mn-cs"/>
              </a:rPr>
              <a:t>การจัด</a:t>
            </a:r>
            <a:r>
              <a:rPr lang="th-TH" sz="4800" dirty="0" smtClean="0">
                <a:solidFill>
                  <a:srgbClr val="0070C0"/>
                </a:solidFill>
                <a:cs typeface="+mn-cs"/>
              </a:rPr>
              <a:t>การขยะอย่างเป็นระบบ</a:t>
            </a:r>
            <a:endParaRPr lang="en-US" sz="4800" dirty="0">
              <a:solidFill>
                <a:srgbClr val="0070C0"/>
              </a:solidFill>
              <a:cs typeface="+mn-cs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996" y="1587500"/>
            <a:ext cx="3743661" cy="2486025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5160" y="1930400"/>
            <a:ext cx="3314701" cy="2209260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8182" y="4438356"/>
            <a:ext cx="3326978" cy="221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188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4800" dirty="0" smtClean="0">
                <a:solidFill>
                  <a:srgbClr val="0070C0"/>
                </a:solidFill>
                <a:cs typeface="+mn-cs"/>
              </a:rPr>
              <a:t>กิจกรรม ปิด</a:t>
            </a:r>
            <a:r>
              <a:rPr lang="th-TH" sz="4800" dirty="0">
                <a:solidFill>
                  <a:srgbClr val="0070C0"/>
                </a:solidFill>
                <a:cs typeface="+mn-cs"/>
              </a:rPr>
              <a:t>ไฟ ปิดแอร์ </a:t>
            </a:r>
            <a:r>
              <a:rPr lang="th-TH" sz="4800" dirty="0" err="1">
                <a:solidFill>
                  <a:srgbClr val="0070C0"/>
                </a:solidFill>
                <a:cs typeface="+mn-cs"/>
              </a:rPr>
              <a:t>แคร์</a:t>
            </a:r>
            <a:r>
              <a:rPr lang="th-TH" sz="4800" dirty="0">
                <a:solidFill>
                  <a:srgbClr val="0070C0"/>
                </a:solidFill>
                <a:cs typeface="+mn-cs"/>
              </a:rPr>
              <a:t> สนม.</a:t>
            </a:r>
            <a:endParaRPr lang="en-US" sz="4800" dirty="0">
              <a:solidFill>
                <a:srgbClr val="0070C0"/>
              </a:solidFill>
              <a:cs typeface="+mn-cs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9306" y="1915317"/>
            <a:ext cx="2648727" cy="1770063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6181" y="1552575"/>
            <a:ext cx="2595051" cy="1738312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9380" y="1709737"/>
            <a:ext cx="1638300" cy="2181225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0333" y="3890962"/>
            <a:ext cx="3676649" cy="2449033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585" y="4329903"/>
            <a:ext cx="2403293" cy="160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62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05921" y="638175"/>
            <a:ext cx="9781116" cy="1033463"/>
          </a:xfrm>
        </p:spPr>
        <p:txBody>
          <a:bodyPr>
            <a:noAutofit/>
          </a:bodyPr>
          <a:lstStyle/>
          <a:p>
            <a:r>
              <a:rPr lang="th-TH" sz="4800" dirty="0" smtClean="0">
                <a:solidFill>
                  <a:srgbClr val="0070C0"/>
                </a:solidFill>
                <a:cs typeface="+mn-cs"/>
              </a:rPr>
              <a:t>การประกวด</a:t>
            </a:r>
            <a:r>
              <a:rPr lang="th-TH" sz="4800" dirty="0">
                <a:solidFill>
                  <a:srgbClr val="0070C0"/>
                </a:solidFill>
                <a:cs typeface="+mn-cs"/>
              </a:rPr>
              <a:t>คลิปการลดการใช้พลังงาน สำนักงานมหาวิทยาลัย</a:t>
            </a:r>
            <a:endParaRPr lang="en-US" sz="4800" dirty="0">
              <a:solidFill>
                <a:srgbClr val="0070C0"/>
              </a:solidFill>
              <a:cs typeface="+mn-cs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49" y="1615201"/>
            <a:ext cx="3457575" cy="2218611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9286" y="2905929"/>
            <a:ext cx="2781300" cy="1855766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3899" y="4217906"/>
            <a:ext cx="3362325" cy="1552273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4530" y="2504211"/>
            <a:ext cx="2076450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674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62996" y="639764"/>
            <a:ext cx="11657541" cy="888999"/>
          </a:xfrm>
        </p:spPr>
        <p:txBody>
          <a:bodyPr>
            <a:noAutofit/>
          </a:bodyPr>
          <a:lstStyle/>
          <a:p>
            <a:r>
              <a:rPr lang="th-TH" sz="4800" dirty="0">
                <a:solidFill>
                  <a:srgbClr val="0070C0"/>
                </a:solidFill>
                <a:cs typeface="+mn-cs"/>
              </a:rPr>
              <a:t>สนม. ลดการใช้พลาสติกแบบครั้งเดียวทิ้ง (</a:t>
            </a:r>
            <a:r>
              <a:rPr lang="en-US" sz="4800" dirty="0">
                <a:solidFill>
                  <a:srgbClr val="0070C0"/>
                </a:solidFill>
                <a:cs typeface="+mn-cs"/>
              </a:rPr>
              <a:t>single-use plastic)</a:t>
            </a: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637" y="2132011"/>
            <a:ext cx="3090863" cy="4121151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3174" y="2284411"/>
            <a:ext cx="2976563" cy="396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839579"/>
      </p:ext>
    </p:extLst>
  </p:cSld>
  <p:clrMapOvr>
    <a:masterClrMapping/>
  </p:clrMapOvr>
</p:sld>
</file>

<file path=ppt/theme/theme1.xml><?xml version="1.0" encoding="utf-8"?>
<a:theme xmlns:a="http://schemas.openxmlformats.org/drawingml/2006/main" name="เหลี่ยมเพชร">
  <a:themeElements>
    <a:clrScheme name="เหลี่ยมเพชร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เหลี่ยมเพชร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เหลี่ยมเพชร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421</TotalTime>
  <Words>90</Words>
  <Application>Microsoft Office PowerPoint</Application>
  <PresentationFormat>แบบจอกว้าง</PresentationFormat>
  <Paragraphs>11</Paragraphs>
  <Slides>10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10</vt:i4>
      </vt:variant>
    </vt:vector>
  </HeadingPairs>
  <TitlesOfParts>
    <vt:vector size="16" baseType="lpstr">
      <vt:lpstr>Arial</vt:lpstr>
      <vt:lpstr>Cordia New</vt:lpstr>
      <vt:lpstr>IrisUPC</vt:lpstr>
      <vt:lpstr>Trebuchet MS</vt:lpstr>
      <vt:lpstr>Wingdings 3</vt:lpstr>
      <vt:lpstr>เหลี่ยมเพชร</vt:lpstr>
      <vt:lpstr>หมวดที่ 2</vt:lpstr>
      <vt:lpstr>2.1 การฝึกอบรมให้ความรู้และประเมินความเข้าใจ</vt:lpstr>
      <vt:lpstr>2.2 การรณรงค์และประชาสัมพันธ์แก่พนักงาน</vt:lpstr>
      <vt:lpstr>กิจกรรม "MJU ส่งขวดช่วยหมอ ผลิตชุด PPE </vt:lpstr>
      <vt:lpstr>ม.แม่โจ้ จัดกิจกรรม MJU Car Free Day 2021  รณรงค์วันปลอดรถสากล ร่วมขับเคลื่อน Green University</vt:lpstr>
      <vt:lpstr>การให้ความรู้การจัดการขยะอย่างเป็นระบบ</vt:lpstr>
      <vt:lpstr>กิจกรรม ปิดไฟ ปิดแอร์ แคร์ สนม.</vt:lpstr>
      <vt:lpstr>การประกวดคลิปการลดการใช้พลังงาน สำนักงานมหาวิทยาลัย</vt:lpstr>
      <vt:lpstr>สนม. ลดการใช้พลาสติกแบบครั้งเดียวทิ้ง (single-use plastic)</vt:lpstr>
      <vt:lpstr>โครงการ “คนไทยไร้ E-Waste”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หมวดที่ 2</dc:title>
  <dc:creator>Dung</dc:creator>
  <cp:lastModifiedBy>MJ_Ditital</cp:lastModifiedBy>
  <cp:revision>35</cp:revision>
  <dcterms:created xsi:type="dcterms:W3CDTF">2019-07-22T10:30:24Z</dcterms:created>
  <dcterms:modified xsi:type="dcterms:W3CDTF">2022-01-30T06:13:21Z</dcterms:modified>
</cp:coreProperties>
</file>