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0369" y="461282"/>
            <a:ext cx="7962759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</a:t>
            </a:r>
            <a:r>
              <a:rPr lang="th-TH" sz="2800" b="1" dirty="0" smtClean="0"/>
              <a:t>ดำเนินการกำจัดสัตว์พาหะนำโรค </a:t>
            </a:r>
            <a:r>
              <a:rPr lang="th-TH" sz="2800" b="1" dirty="0" smtClean="0"/>
              <a:t>อาคารสำนักงานมหาวิทยาลัย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828800" y="5304008"/>
            <a:ext cx="8384722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มี</a:t>
            </a:r>
            <a:r>
              <a:rPr lang="th-TH" sz="2400" b="1" dirty="0" smtClean="0"/>
              <a:t>การวางเหยื่อล่อสัตว์พาหะนำโรค โดยมีเจ้าหน้าที่งานอาคารสถานที่และปรับปรุงภูมิทัศน์เป็น</a:t>
            </a:r>
            <a:r>
              <a:rPr lang="th-TH" sz="2400" b="1" dirty="0" smtClean="0"/>
              <a:t>ผู้ดำเนินการ</a:t>
            </a:r>
            <a:endParaRPr lang="th-TH" sz="24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97" y="1357817"/>
            <a:ext cx="2157951" cy="341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5" y="1412347"/>
            <a:ext cx="2195237" cy="335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8" y="1384597"/>
            <a:ext cx="2130400" cy="337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31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13</cp:revision>
  <dcterms:created xsi:type="dcterms:W3CDTF">2023-01-19T04:19:28Z</dcterms:created>
  <dcterms:modified xsi:type="dcterms:W3CDTF">2023-01-19T08:45:23Z</dcterms:modified>
</cp:coreProperties>
</file>