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2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 smtClean="0"/>
              <a:t>คลิกเพื่อแก้ไขสไตล์ชื่อเรื่องรองต้นแบบ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รูปภาพพาโนราม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 smtClean="0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ชื่อและคำอธิบา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คำอ้างอิงพร้อมคำอธิบา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นามบัต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คอลัมน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1/19/2023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คอลัมน์รูปภาพ 3 รูป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 smtClean="0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 smtClean="0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 smtClean="0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1/19/2023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1/19/2023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1/19/2023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1/19/2023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1/19/2023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1/19/2023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 smtClean="0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1/19/2023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740369" y="461282"/>
            <a:ext cx="7962759" cy="579664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th-TH" sz="2800" b="1" dirty="0" smtClean="0"/>
              <a:t>การ</a:t>
            </a:r>
            <a:r>
              <a:rPr lang="th-TH" sz="2800" b="1" dirty="0" smtClean="0"/>
              <a:t>ดำเนินการกำจัดสัตว์พาหะนำโรค </a:t>
            </a:r>
            <a:r>
              <a:rPr lang="th-TH" sz="2800" b="1" dirty="0" smtClean="0"/>
              <a:t>อาคารสำนักงานมหาวิทยาลัย</a:t>
            </a:r>
            <a:endParaRPr lang="th-TH" sz="2800" b="1" dirty="0"/>
          </a:p>
        </p:txBody>
      </p:sp>
      <p:pic>
        <p:nvPicPr>
          <p:cNvPr id="4" name="รูปภาพ 3"/>
          <p:cNvPicPr/>
          <p:nvPr/>
        </p:nvPicPr>
        <p:blipFill>
          <a:blip r:embed="rId2"/>
          <a:stretch>
            <a:fillRect/>
          </a:stretch>
        </p:blipFill>
        <p:spPr>
          <a:xfrm>
            <a:off x="8901249" y="171677"/>
            <a:ext cx="3108960" cy="1158875"/>
          </a:xfrm>
          <a:prstGeom prst="rect">
            <a:avLst/>
          </a:prstGeom>
        </p:spPr>
      </p:pic>
      <p:sp>
        <p:nvSpPr>
          <p:cNvPr id="20" name="กล่องข้อความ 19"/>
          <p:cNvSpPr txBox="1"/>
          <p:nvPr/>
        </p:nvSpPr>
        <p:spPr>
          <a:xfrm>
            <a:off x="1828800" y="5304008"/>
            <a:ext cx="8384722" cy="83099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2400" b="1" dirty="0" smtClean="0"/>
              <a:t>มี</a:t>
            </a:r>
            <a:r>
              <a:rPr lang="th-TH" sz="2400" b="1" dirty="0" smtClean="0"/>
              <a:t>การวางเหยื่อล่อสัตว์พาหะนำโรค โดยมีเจ้าหน้าที่งานอาคารสถานที่และปรับปรุงภูมิทัศน์เป็น</a:t>
            </a:r>
            <a:r>
              <a:rPr lang="th-TH" sz="2400" b="1" dirty="0" smtClean="0"/>
              <a:t>ผู้ดำเนินการ</a:t>
            </a:r>
            <a:endParaRPr lang="th-TH" sz="2400" b="1" dirty="0"/>
          </a:p>
        </p:txBody>
      </p:sp>
      <p:pic>
        <p:nvPicPr>
          <p:cNvPr id="2" name="รูปภาพ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3897" y="1357817"/>
            <a:ext cx="2157951" cy="34128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รูปภาพ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2385" y="1412347"/>
            <a:ext cx="2195237" cy="3358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รูปภาพ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7928" y="1384597"/>
            <a:ext cx="2130400" cy="33796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0428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อิออน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49</TotalTime>
  <Words>31</Words>
  <Application>Microsoft Office PowerPoint</Application>
  <PresentationFormat>แบบจอกว้าง</PresentationFormat>
  <Paragraphs>2</Paragraphs>
  <Slides>1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5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1</vt:i4>
      </vt:variant>
    </vt:vector>
  </HeadingPairs>
  <TitlesOfParts>
    <vt:vector size="7" baseType="lpstr">
      <vt:lpstr>Angsana New</vt:lpstr>
      <vt:lpstr>Arial</vt:lpstr>
      <vt:lpstr>Century Gothic</vt:lpstr>
      <vt:lpstr>Cordia New</vt:lpstr>
      <vt:lpstr>Wingdings 3</vt:lpstr>
      <vt:lpstr>อิออน</vt:lpstr>
      <vt:lpstr>งานนำเสนอ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งานนำเสนอ PowerPoint</dc:title>
  <dc:creator>Windows User</dc:creator>
  <cp:lastModifiedBy>Windows User</cp:lastModifiedBy>
  <cp:revision>13</cp:revision>
  <dcterms:created xsi:type="dcterms:W3CDTF">2023-01-19T04:19:28Z</dcterms:created>
  <dcterms:modified xsi:type="dcterms:W3CDTF">2023-01-19T08:45:23Z</dcterms:modified>
</cp:coreProperties>
</file>