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91985" y="461282"/>
            <a:ext cx="7511143" cy="5796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2800" b="1" dirty="0" smtClean="0"/>
              <a:t>การจัดทำทางลาดสำหรับผู้พิการ และการจัดทำห้องน้ำสำหรับผู้พิการ</a:t>
            </a:r>
            <a:endParaRPr lang="th-TH" sz="2800" b="1" dirty="0"/>
          </a:p>
        </p:txBody>
      </p:sp>
      <p:pic>
        <p:nvPicPr>
          <p:cNvPr id="4" name="รูปภาพ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01249" y="171677"/>
            <a:ext cx="3108960" cy="115887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3" y="1206659"/>
            <a:ext cx="2767694" cy="250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190" y="1232503"/>
            <a:ext cx="2997083" cy="2484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1" y="1286346"/>
            <a:ext cx="2869372" cy="2433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81" y="3878038"/>
            <a:ext cx="2099789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55" y="3951688"/>
            <a:ext cx="3342435" cy="2506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58" y="3878038"/>
            <a:ext cx="2231948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428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ิออน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</TotalTime>
  <Words>14</Words>
  <Application>Microsoft Office PowerPoint</Application>
  <PresentationFormat>แบบจอกว้าง</PresentationFormat>
  <Paragraphs>1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Angsana New</vt:lpstr>
      <vt:lpstr>Arial</vt:lpstr>
      <vt:lpstr>Century Gothic</vt:lpstr>
      <vt:lpstr>Cordia New</vt:lpstr>
      <vt:lpstr>Wingdings 3</vt:lpstr>
      <vt:lpstr>อิออน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5</cp:revision>
  <dcterms:created xsi:type="dcterms:W3CDTF">2023-01-19T04:19:28Z</dcterms:created>
  <dcterms:modified xsi:type="dcterms:W3CDTF">2023-01-19T04:35:43Z</dcterms:modified>
</cp:coreProperties>
</file>