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1"/>
  </p:handoutMasterIdLst>
  <p:sldIdLst>
    <p:sldId id="256" r:id="rId2"/>
    <p:sldId id="258" r:id="rId3"/>
    <p:sldId id="280" r:id="rId4"/>
    <p:sldId id="281" r:id="rId5"/>
    <p:sldId id="270" r:id="rId6"/>
    <p:sldId id="278" r:id="rId7"/>
    <p:sldId id="279" r:id="rId8"/>
    <p:sldId id="271" r:id="rId9"/>
    <p:sldId id="272" r:id="rId10"/>
    <p:sldId id="273" r:id="rId11"/>
    <p:sldId id="274" r:id="rId12"/>
    <p:sldId id="275" r:id="rId13"/>
    <p:sldId id="276" r:id="rId14"/>
    <p:sldId id="268" r:id="rId15"/>
    <p:sldId id="257" r:id="rId16"/>
    <p:sldId id="269" r:id="rId17"/>
    <p:sldId id="265" r:id="rId18"/>
    <p:sldId id="263" r:id="rId19"/>
    <p:sldId id="264" r:id="rId2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สไตล์สีปานกลาง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ไม่มีสไตล์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F07AF-F53B-468E-A5A3-BBEB7CA4F23F}" type="datetimeFigureOut">
              <a:rPr lang="th-TH" smtClean="0"/>
              <a:t>19/01/66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4457C-4046-4612-A1CC-B7B5E51049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5680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1" y="266700"/>
            <a:ext cx="8166100" cy="6125957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836" y="266700"/>
            <a:ext cx="2198838" cy="1625600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8522637" y="2222500"/>
            <a:ext cx="36321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แผนการอพยพและรายชื่อบุคลากร</a:t>
            </a:r>
          </a:p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ผู้นำการอพยพ กิจกรรมฝึกทบทวน</a:t>
            </a:r>
          </a:p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การซ้อมแผนอัคคีภัย</a:t>
            </a:r>
          </a:p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กลุ่มอาคารสำนักงานมหาวิทยาลัย</a:t>
            </a:r>
          </a:p>
          <a:p>
            <a:pPr algn="ctr"/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873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0377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42" y="1303054"/>
            <a:ext cx="8317084" cy="5231240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7016866" y="1447800"/>
            <a:ext cx="94928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เส้นทางการอพยพ ชั้น 5</a:t>
            </a:r>
          </a:p>
          <a:p>
            <a:pPr marL="457200" indent="-457200">
              <a:buFontTx/>
              <a:buChar char="-"/>
            </a:pPr>
            <a:r>
              <a:rPr lang="th-TH" sz="28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ให้ออกทางออกฉุกเฉินด้านหลังอาคาร</a:t>
            </a:r>
          </a:p>
          <a:p>
            <a:r>
              <a:rPr lang="th-TH" sz="28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ไป</a:t>
            </a:r>
            <a:r>
              <a:rPr lang="th-TH" sz="28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ยังจุดรวมพล</a:t>
            </a:r>
          </a:p>
          <a:p>
            <a:endParaRPr lang="th-TH" sz="28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7016865" y="5239437"/>
            <a:ext cx="94928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ผู้ถือธง ชั้น 5</a:t>
            </a:r>
          </a:p>
          <a:p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ธงเขียว </a:t>
            </a:r>
            <a:r>
              <a:rPr lang="en-US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นายปริญญา  </a:t>
            </a:r>
            <a:r>
              <a:rPr lang="th-TH" sz="2800" b="1" dirty="0" err="1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อินทร</a:t>
            </a:r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เทพ</a:t>
            </a:r>
          </a:p>
          <a:p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ธงส้ม </a:t>
            </a:r>
            <a:r>
              <a:rPr lang="en-US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</a:t>
            </a:r>
            <a:r>
              <a:rPr lang="th-TH" sz="2800" b="1" dirty="0" err="1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โยษิ</a:t>
            </a:r>
            <a:r>
              <a:rPr lang="th-TH" sz="2800" b="1" dirty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  </a:t>
            </a:r>
            <a:r>
              <a:rPr lang="th-TH" sz="2800" b="1" dirty="0" err="1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กาญ</a:t>
            </a:r>
            <a:r>
              <a:rPr lang="th-TH" sz="2800" b="1" dirty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จนคงคม</a:t>
            </a: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2199" y="6133409"/>
            <a:ext cx="786737" cy="80177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774" y="5342247"/>
            <a:ext cx="791162" cy="7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836" y="266700"/>
            <a:ext cx="2198838" cy="1625600"/>
          </a:xfrm>
          <a:prstGeom prst="rect">
            <a:avLst/>
          </a:prstGeom>
        </p:spPr>
      </p:pic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980666"/>
              </p:ext>
            </p:extLst>
          </p:nvPr>
        </p:nvGraphicFramePr>
        <p:xfrm>
          <a:off x="1371600" y="2180166"/>
          <a:ext cx="8127999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9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843053"/>
              </p:ext>
            </p:extLst>
          </p:nvPr>
        </p:nvGraphicFramePr>
        <p:xfrm>
          <a:off x="1079501" y="2243666"/>
          <a:ext cx="9347200" cy="3388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627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687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157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เวลา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สถานการณ์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หมายเหตุ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15.30 น.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บุคลากร ชั้น 3 ปฏิบัติงานภายในอาคารสำนักงานมหาวิทยาลัย</a:t>
                      </a:r>
                    </a:p>
                    <a:p>
                      <a:r>
                        <a:rPr lang="th-TH" dirty="0" smtClean="0"/>
                        <a:t>สังเกตเห็นกลุ่มควันบริเวณช่อง</a:t>
                      </a:r>
                      <a:r>
                        <a:rPr lang="th-TH" dirty="0" err="1" smtClean="0"/>
                        <a:t>ชาร์ป</a:t>
                      </a:r>
                      <a:r>
                        <a:rPr lang="th-TH" baseline="0" dirty="0" smtClean="0"/>
                        <a:t> และเกิดประกายไฟในเวลาต่อมา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มีกลุ่มควันออกจากช่อง</a:t>
                      </a:r>
                      <a:r>
                        <a:rPr lang="th-TH" dirty="0" err="1" smtClean="0"/>
                        <a:t>ชาร์ป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บุคลากรได้โทรศัพท์แจ้งห้องศูนย์วิทยุ ว่าพบกลุ่มควันและเกิดประกายไฟ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ห้องศูนย์วิทยุรับทราบและวิทยุแจ้งพนักงานรักษาความปลอดภัยและสายตรวจเขตเข้าทำการตรวจสอบ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ห้องศูนย์วิทยุ วิทยุแจ้งเจ้าหน้าที่รักษาความปลอดภัยเข้าตรวจสอบและดำเนินการดับเพลิงเบื้องต้น  และรายงานต่อหัวหน้างานยานพาหนะและบรรเทาสาธารณภัยทราบเมื่อมีการเข้าตรวจสอบเหตุดังกล่าว</a:t>
                      </a:r>
                      <a:r>
                        <a:rPr lang="th-TH" baseline="0" dirty="0" smtClean="0"/>
                        <a:t> พบว่า</a:t>
                      </a:r>
                      <a:r>
                        <a:rPr lang="th-TH" dirty="0" smtClean="0"/>
                        <a:t>กลุ่มควันและประกายไฟมีความเพิ่มมากขึ้น จึงรายงานเตรียมการอพยพ</a:t>
                      </a:r>
                    </a:p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หัวหน้างานยานพาหนะและบรรเทาสาธารณภัย โทรศัพท์รายงานเหตุต่อผู้อำนวยการกองกายภาพและสิ่งแวดล้อม</a:t>
                      </a:r>
                      <a:r>
                        <a:rPr lang="th-TH" baseline="0" dirty="0" smtClean="0"/>
                        <a:t> และแจ้งผู้บัญชาการเหตุการณ์ เตรียมแจ้งการอพยพบุคคลากรออกจากอาคาร</a:t>
                      </a:r>
                      <a:r>
                        <a:rPr lang="th-TH" dirty="0" smtClean="0"/>
                        <a:t> 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กล่องข้อความ 5"/>
          <p:cNvSpPr txBox="1"/>
          <p:nvPr/>
        </p:nvSpPr>
        <p:spPr>
          <a:xfrm>
            <a:off x="1460499" y="1271254"/>
            <a:ext cx="803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แผนการจำลองเหตุการณ์เพลิงไหม้ภายในอาคารสำนักงานมหาวิทยาลัย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5907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836" y="266700"/>
            <a:ext cx="2198838" cy="1625600"/>
          </a:xfrm>
          <a:prstGeom prst="rect">
            <a:avLst/>
          </a:prstGeom>
        </p:spPr>
      </p:pic>
      <p:graphicFrame>
        <p:nvGraphicFramePr>
          <p:cNvPr id="3" name="ตาราง 2"/>
          <p:cNvGraphicFramePr>
            <a:graphicFrameLocks noGrp="1"/>
          </p:cNvGraphicFramePr>
          <p:nvPr/>
        </p:nvGraphicFramePr>
        <p:xfrm>
          <a:off x="1371600" y="2180166"/>
          <a:ext cx="8127999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9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078989"/>
              </p:ext>
            </p:extLst>
          </p:nvPr>
        </p:nvGraphicFramePr>
        <p:xfrm>
          <a:off x="1079501" y="2243666"/>
          <a:ext cx="9347200" cy="3479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627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687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157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เวลา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สถานการณ์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หมายเหตุ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ผู้บัญชาการเหตุการณ์ เข้าประกาศเสียงตามสายภายในอาคาร</a:t>
                      </a:r>
                      <a:r>
                        <a:rPr lang="th-TH" baseline="0" dirty="0" smtClean="0"/>
                        <a:t> แจ้งการอพยพบุคลากรออกจากอาคาร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ประกาศเสียงตามสาย และเปิดระบบสัญญาณเตือนภัยของอาคาร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บุคลากรภายในสำนักงานแต่ละชั้น</a:t>
                      </a:r>
                      <a:r>
                        <a:rPr lang="th-TH" baseline="0" dirty="0" smtClean="0"/>
                        <a:t> เตรียมการอพยพ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บุคลากรออกมายังพื้นที่หน้าสำนักงาน</a:t>
                      </a:r>
                      <a:r>
                        <a:rPr lang="th-TH" baseline="0" dirty="0" smtClean="0"/>
                        <a:t> เข้าแถวตามผู้ถือธงเขียวเตรียมการอพยพ ตามเส้นทางหนีไฟของแต่ละชั้น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ผู้ถือธงนำผู้อพยพออกจากอาคารเพื่อไปยังจุดรวมพล เพื่อให้ทีมค้นหาตรวจสอบยอดจำนวนบุคลากรแต่ละชั้น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จุดรวมพลอาคารสำนักงานมหาวิทยาลัย</a:t>
                      </a:r>
                    </a:p>
                    <a:p>
                      <a:r>
                        <a:rPr lang="th-TH" dirty="0" smtClean="0"/>
                        <a:t>-</a:t>
                      </a:r>
                      <a:r>
                        <a:rPr lang="th-TH" baseline="0" dirty="0" smtClean="0"/>
                        <a:t> ลานประตูโชคประตูชัย (ลานเสาธงอาคารช่วงเกษตรศิลป์)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เมื่อทำการเช็คยอดจำนวนบุคลากรแต่ละชั้น</a:t>
                      </a:r>
                      <a:r>
                        <a:rPr lang="th-TH" baseline="0" dirty="0" smtClean="0"/>
                        <a:t> มีจำนวนครบทุกคน จึงได้ดำเนินการรายงานต่อผู้บัญชาการเหตุการณ์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ผู้ถือธงและบุคลากรยืนเข้าแถวตามชั้นของตัวเอง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กล่องข้อความ 5"/>
          <p:cNvSpPr txBox="1"/>
          <p:nvPr/>
        </p:nvSpPr>
        <p:spPr>
          <a:xfrm>
            <a:off x="1460499" y="1271254"/>
            <a:ext cx="803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แผนการจำลองเหตุการณ์เพลิงไหม้ภายในอาคารสำนักงานมหาวิทยาลัย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318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836" y="266700"/>
            <a:ext cx="2198838" cy="1625600"/>
          </a:xfrm>
          <a:prstGeom prst="rect">
            <a:avLst/>
          </a:prstGeom>
        </p:spPr>
      </p:pic>
      <p:graphicFrame>
        <p:nvGraphicFramePr>
          <p:cNvPr id="3" name="ตาราง 2"/>
          <p:cNvGraphicFramePr>
            <a:graphicFrameLocks noGrp="1"/>
          </p:cNvGraphicFramePr>
          <p:nvPr/>
        </p:nvGraphicFramePr>
        <p:xfrm>
          <a:off x="1371600" y="2180166"/>
          <a:ext cx="8127999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9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926897"/>
              </p:ext>
            </p:extLst>
          </p:nvPr>
        </p:nvGraphicFramePr>
        <p:xfrm>
          <a:off x="1079501" y="2243666"/>
          <a:ext cx="9347200" cy="2839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627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687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157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เวลา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สถานการณ์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หมายเหตุ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ทีมระงับเหตุและค้นหา</a:t>
                      </a:r>
                      <a:r>
                        <a:rPr lang="th-TH" baseline="0" dirty="0" smtClean="0"/>
                        <a:t> ร่วมกับพนักงานรักษาความปลอดภัย ทำการดับเพลิงโดยใช้ถังดับเพลิง สามารถควบคุมเพลิงและสามารถดับเพลิงไหม้ได้ 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ทีมระงับเหตุ นายณรงค์</a:t>
                      </a:r>
                      <a:r>
                        <a:rPr lang="th-TH" baseline="0" dirty="0" smtClean="0"/>
                        <a:t> เจริญวุฒิ ร่วมกับพนักงานรักษาความปลอดภัยดำเนินการ และรายงานเหตุเพลิงสงบต่อห้องศูนย์วิทยุ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ทีมระงับเหตุและค้นหา</a:t>
                      </a:r>
                      <a:r>
                        <a:rPr lang="th-TH" baseline="0" dirty="0" smtClean="0"/>
                        <a:t> ออกจากอาคารมายังจุดรวมพลเพื่อรายงานเหตุเพลิงสงบ และรายงานความเสียหายของชุดสายไฟภายในช่อง</a:t>
                      </a:r>
                      <a:r>
                        <a:rPr lang="th-TH" baseline="0" dirty="0" err="1" smtClean="0"/>
                        <a:t>ชาร์ปข</a:t>
                      </a:r>
                      <a:r>
                        <a:rPr lang="th-TH" baseline="0" dirty="0" smtClean="0"/>
                        <a:t>อง อาคาร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ผู้บัญชาการเหตุการณ์รับทราบ</a:t>
                      </a:r>
                      <a:r>
                        <a:rPr lang="th-TH" baseline="0" dirty="0" smtClean="0"/>
                        <a:t> และดำเนินการแจ้งสรุปเหตุการณ์        และรายงานต่ออธิการบดี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กล่องข้อความ 5"/>
          <p:cNvSpPr txBox="1"/>
          <p:nvPr/>
        </p:nvSpPr>
        <p:spPr>
          <a:xfrm>
            <a:off x="1460499" y="1271254"/>
            <a:ext cx="803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แผนการจำลองเหตุการณ์เพลิงไหม้ภายในอาคารสำนักงานมหาวิทยาลัย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079501" y="5537200"/>
            <a:ext cx="430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u="sng" smtClean="0"/>
              <a:t>หมายเหตุ</a:t>
            </a:r>
            <a:r>
              <a:rPr lang="th-TH" smtClean="0"/>
              <a:t>  ระหว่าง</a:t>
            </a:r>
            <a:r>
              <a:rPr lang="th-TH" dirty="0" smtClean="0"/>
              <a:t>การอพยพจะมีการจับเวลาในการอพยพ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360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836" y="266700"/>
            <a:ext cx="2198838" cy="1625600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667147" y="4129006"/>
            <a:ext cx="77656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ขั้นตอนการปฏิบัติ การอพยพออกจากอาคาร</a:t>
            </a:r>
          </a:p>
          <a:p>
            <a:endParaRPr lang="th-TH" sz="28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14350" indent="-514350">
              <a:buAutoNum type="arabicPeriod"/>
            </a:pP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เมื่อเกิดเหตุการณ์ ให้ผู้ถือธงสีเขียวและธงสีส้มเตรียมพร้อมนำอพยพ 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โดยให้อยู่จุดบริเวณโถงหน้าสำนักงานในแต่ละชั้น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783" y="359676"/>
            <a:ext cx="3350499" cy="446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7" y="359676"/>
            <a:ext cx="5270735" cy="351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94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836" y="266700"/>
            <a:ext cx="2198838" cy="16256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8" y="299033"/>
            <a:ext cx="4247752" cy="3186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กล่องข้อความ 9"/>
          <p:cNvSpPr txBox="1"/>
          <p:nvPr/>
        </p:nvSpPr>
        <p:spPr>
          <a:xfrm>
            <a:off x="575637" y="4268706"/>
            <a:ext cx="94928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ขั้นตอนการปฏิบัติ การอพยพออกจากอาคาร</a:t>
            </a:r>
          </a:p>
          <a:p>
            <a:endParaRPr lang="th-TH" sz="28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14350" indent="-514350">
              <a:buAutoNum type="arabicPeriod" startAt="2"/>
            </a:pP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ให้ผู้อพยพออกมาเข้าแถวตามผู้ถือธงสีเขียว เพื่อเตรียมพร้อมการอพยพ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ตามทางออกฉุกเฉินในแต่ละชั้น ไปยังจุดรวมพลประจำอาคาร 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(ลานประตูโชคประตูชัย-ลานเสาธงหน้าอาคารช่วงเกษตรศิลป์)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064" y="1981200"/>
            <a:ext cx="6055523" cy="3043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141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836" y="266700"/>
            <a:ext cx="2198838" cy="1625600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575637" y="4738606"/>
            <a:ext cx="9492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ขั้นตอนการปฏิบัติ การอพยพออกจากอาคาร</a:t>
            </a:r>
          </a:p>
          <a:p>
            <a:endParaRPr lang="th-TH" sz="1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14350" indent="-514350">
              <a:buAutoNum type="arabicPeriod" startAt="3"/>
            </a:pP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ทีมค้นหาทำการตรวจเช็คยอดจำนวนบุคลากร และแจ้งยอดต่อผู้บัญชาการเหตุการณ์</a:t>
            </a:r>
          </a:p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เพื่อรายงานต่ออธิการบดีต่อไป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37" y="605622"/>
            <a:ext cx="4876395" cy="2846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520" y="2014173"/>
            <a:ext cx="5923180" cy="329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031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4190999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1250950" y="1034533"/>
            <a:ext cx="9690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การรับมือสาธารณภัยในอาคารสูง ซ้อมแผนอัคคีภัย แผ่นดินไหว</a:t>
            </a:r>
            <a:endParaRPr lang="th-TH" sz="3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9" cy="5981701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682424" y="2229364"/>
            <a:ext cx="396686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จุดประตูหนีไฟประจำอาคาร </a:t>
            </a:r>
          </a:p>
          <a:p>
            <a:pPr algn="ctr"/>
            <a:r>
              <a:rPr lang="th-TH" sz="3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จะมีเทปเรืองแสงและไฟฉุกเฉินเพื่อเป็นจุดสังเกต</a:t>
            </a:r>
            <a:endParaRPr lang="th-TH" sz="35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22159" y="1280354"/>
            <a:ext cx="4513479" cy="450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10001"/>
            <a:ext cx="12191999" cy="3047999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4190999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1250950" y="1034533"/>
            <a:ext cx="9690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การรับมือสาธารณภัยในอาคารสูง ซ้อมแผนอัคคีภัย แผ่นดินไหว</a:t>
            </a:r>
            <a:endParaRPr lang="th-TH" sz="3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12191999" cy="4190999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1244073" y="854867"/>
            <a:ext cx="9690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จุดติดตั้งถังดับเพลิง ธงอพยพ และทางหนีไฟ</a:t>
            </a:r>
            <a:endParaRPr lang="th-TH" sz="3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8441" y="2261293"/>
            <a:ext cx="5114568" cy="3409712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30" y="1429319"/>
            <a:ext cx="3657600" cy="509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0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10001"/>
            <a:ext cx="12191999" cy="3047999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4190999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1250950" y="1034533"/>
            <a:ext cx="9690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การรับมือสาธารณภัยในอาคารสูง ซ้อมแผนอัคคีภัย แผ่นดินไหว</a:t>
            </a:r>
            <a:endParaRPr lang="th-TH" sz="3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9" cy="4190999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1244073" y="814025"/>
            <a:ext cx="9690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ถังดับเพลิงและสายดับเพลิงประจำอาคาร</a:t>
            </a:r>
            <a:endParaRPr lang="th-TH" sz="3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9892" y="1542762"/>
            <a:ext cx="4369377" cy="4127499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166" y="1408832"/>
            <a:ext cx="5429250" cy="436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00377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972" y="1442539"/>
            <a:ext cx="9102798" cy="4973693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6906254" y="1442539"/>
            <a:ext cx="94928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เส้นทางการอพยพ ชั้น 1</a:t>
            </a:r>
          </a:p>
          <a:p>
            <a:pPr marL="457200" indent="-457200">
              <a:buFontTx/>
              <a:buChar char="-"/>
            </a:pPr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ให้ออกด้านหน้าอาคารสำนักงานมหาวิทยาลัย</a:t>
            </a:r>
          </a:p>
          <a:p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ไปยังจุดรวมพล</a:t>
            </a:r>
          </a:p>
          <a:p>
            <a:endParaRPr lang="th-TH" sz="28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7197802" y="5226784"/>
            <a:ext cx="94928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ผู้ถือธง ชั้น 1</a:t>
            </a:r>
          </a:p>
          <a:p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ธงเขียว </a:t>
            </a:r>
            <a:r>
              <a:rPr lang="en-US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นายกมล  กล่อมมิตร   </a:t>
            </a:r>
          </a:p>
          <a:p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ธงส้ม </a:t>
            </a:r>
            <a:r>
              <a:rPr lang="en-US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</a:t>
            </a:r>
            <a:r>
              <a:rPr lang="th-TH" sz="2800" b="1" dirty="0" err="1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ชัยกฤต</a:t>
            </a:r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800" b="1" dirty="0" err="1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วัชรธนาโพคิน</a:t>
            </a:r>
            <a:endParaRPr lang="th-TH" sz="2800" b="1" dirty="0">
              <a:solidFill>
                <a:srgbClr val="FC5918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2181" y="5960528"/>
            <a:ext cx="911407" cy="911407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3145" y="4891811"/>
            <a:ext cx="936878" cy="93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2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003774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7197801" y="1434348"/>
            <a:ext cx="94928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เส้นทางการอพยพ ชั้น 1</a:t>
            </a:r>
          </a:p>
          <a:p>
            <a:endParaRPr lang="th-TH" sz="1200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</a:t>
            </a:r>
            <a:r>
              <a:rPr lang="th-TH" sz="2800" b="1" u="sng" dirty="0" err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อิงค</a:t>
            </a:r>
            <a:r>
              <a:rPr lang="th-TH" sz="28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ศรีกสิการ</a:t>
            </a:r>
            <a:endParaRPr lang="th-TH" sz="2800" b="1" u="sng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สถานีวิทยุ </a:t>
            </a:r>
            <a:r>
              <a:rPr lang="en-US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FM 95.50 MHz/</a:t>
            </a:r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ฝ่ายบัญชี ให้ออก</a:t>
            </a:r>
          </a:p>
          <a:p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ทางด้านหลังอาคารและอ้อมหลังอาคารสำนักงาน</a:t>
            </a:r>
          </a:p>
          <a:p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มหาวิทยาลัยไปยังจุดรวมพล</a:t>
            </a:r>
          </a:p>
          <a:p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กองบริหารงานทรัพย์สินและกิจการพิเศษ ให้ออก</a:t>
            </a:r>
          </a:p>
          <a:p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ทางด้านหน้าอาคารไปยังจุดรวมพล</a:t>
            </a:r>
            <a:endParaRPr lang="th-TH" sz="28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8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7197801" y="5026900"/>
            <a:ext cx="94928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ผู้ถือธง ชั้น 1</a:t>
            </a:r>
          </a:p>
          <a:p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ธงเขียว </a:t>
            </a:r>
            <a:r>
              <a:rPr lang="en-US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</a:t>
            </a:r>
            <a:r>
              <a:rPr lang="th-TH" sz="2800" b="1" dirty="0" err="1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ถิรวัฒน์</a:t>
            </a:r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800" b="1" dirty="0" err="1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ต๊ะ</a:t>
            </a:r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   </a:t>
            </a:r>
          </a:p>
          <a:p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ธงส้ม </a:t>
            </a:r>
            <a:r>
              <a:rPr lang="en-US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นางสาวพรทิวา  ชัยคำ</a:t>
            </a:r>
            <a:r>
              <a:rPr lang="th-TH" sz="2800" b="1" dirty="0" err="1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เพ็ชร์</a:t>
            </a:r>
            <a:endParaRPr lang="th-TH" sz="2800" b="1" dirty="0">
              <a:solidFill>
                <a:srgbClr val="FC5918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710053" y="219633"/>
            <a:ext cx="1990168" cy="685800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806795" y="562982"/>
            <a:ext cx="447619" cy="2733333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297190" y="4011607"/>
            <a:ext cx="809524" cy="1980952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6658" y="5842508"/>
            <a:ext cx="722180" cy="733039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6658" y="5078110"/>
            <a:ext cx="722180" cy="73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9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003774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7197801" y="1434348"/>
            <a:ext cx="94928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เส้นทางการอพยพ ชั้น 1</a:t>
            </a:r>
          </a:p>
          <a:p>
            <a:endParaRPr lang="th-TH" sz="1200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อาคารสำนักงานอธิการบดีหลังเก่า</a:t>
            </a:r>
            <a:endParaRPr lang="th-TH" sz="2800" b="1" u="sng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ฝ่ายสื่อสารองค์กร ให้ออกด้านหน้าอาคารไปยัง</a:t>
            </a:r>
          </a:p>
          <a:p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จุดรวมพล</a:t>
            </a:r>
            <a:endParaRPr lang="th-TH" sz="28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8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7030022" y="4304387"/>
            <a:ext cx="94928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ผู้ถือธง ชั้น 1</a:t>
            </a:r>
          </a:p>
          <a:p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ธงเขียว </a:t>
            </a:r>
            <a:r>
              <a:rPr lang="en-US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นางสาวปริศนา  เก่งกาจ   </a:t>
            </a:r>
          </a:p>
          <a:p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ธงส้ม </a:t>
            </a:r>
            <a:r>
              <a:rPr lang="en-US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นางสาวน้ำทิพย์  พรหม</a:t>
            </a:r>
            <a:r>
              <a:rPr lang="th-TH" sz="2800" b="1" dirty="0" err="1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เพร็ช</a:t>
            </a:r>
            <a:endParaRPr lang="th-TH" sz="2800" b="1" dirty="0">
              <a:solidFill>
                <a:srgbClr val="FC5918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62022" y="494971"/>
            <a:ext cx="2635898" cy="6858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644133" y="-767048"/>
            <a:ext cx="695238" cy="5257143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34033" y="4714884"/>
            <a:ext cx="885714" cy="2419048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6022" y="4274922"/>
            <a:ext cx="873132" cy="886361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5393" y="5161283"/>
            <a:ext cx="873761" cy="8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6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003774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7868432" y="1615511"/>
            <a:ext cx="949285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เส้นทางการอพยพ ชั้น 2</a:t>
            </a: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อาคารสำนักงานมหาวิทยาลัย</a:t>
            </a:r>
          </a:p>
          <a:p>
            <a:pPr marL="457200" indent="-457200">
              <a:buFontTx/>
              <a:buChar char="-"/>
            </a:pPr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ให้ออกทางออกฉุกเฉินด้านหลังอาคาร</a:t>
            </a:r>
          </a:p>
          <a:p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ไปยังจุดรวมพล</a:t>
            </a: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8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47800"/>
            <a:ext cx="7868431" cy="4646253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7201237" y="4462837"/>
            <a:ext cx="94928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ผู้ถือธง ชั้น 2</a:t>
            </a:r>
          </a:p>
          <a:p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ธงเขียว </a:t>
            </a:r>
            <a:r>
              <a:rPr lang="en-US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นายศุภชัย  ชัยอุดมวิถี</a:t>
            </a:r>
          </a:p>
          <a:p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ธงส้ม </a:t>
            </a:r>
            <a:r>
              <a:rPr lang="en-US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นายภา</a:t>
            </a:r>
            <a:r>
              <a:rPr lang="th-TH" sz="2800" b="1" dirty="0" err="1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วิต</a:t>
            </a:r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แก้วมา </a:t>
            </a:r>
            <a:endParaRPr lang="th-TH" sz="2800" b="1" dirty="0">
              <a:solidFill>
                <a:srgbClr val="FC5918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7808" y="4567130"/>
            <a:ext cx="785436" cy="780368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4409" y="5347498"/>
            <a:ext cx="818835" cy="7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003774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7627103" y="1653271"/>
            <a:ext cx="949285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เส้นทางการอพยพ ชั้น 2</a:t>
            </a:r>
          </a:p>
          <a:p>
            <a:endParaRPr lang="th-TH" sz="1200" u="sng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อาคารสำนักงานมหาวิทยาลัยเดิม</a:t>
            </a:r>
          </a:p>
          <a:p>
            <a:r>
              <a:rPr lang="th-TH" sz="28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    </a:t>
            </a:r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ให้ลงบันไดหน้าอาคารไปยังจุดรวมพล</a:t>
            </a:r>
            <a:endParaRPr lang="th-TH" sz="2800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8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7543212" y="3961774"/>
            <a:ext cx="94928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ผู้ถือธง ชั้น 2</a:t>
            </a:r>
          </a:p>
          <a:p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ธงเขียว </a:t>
            </a:r>
            <a:r>
              <a:rPr lang="en-US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นายอัศวเทพ  คันชิง</a:t>
            </a:r>
            <a:r>
              <a:rPr lang="en-US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2800" b="1" dirty="0" smtClean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ธงส้ม </a:t>
            </a:r>
            <a:r>
              <a:rPr lang="en-US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</a:t>
            </a:r>
            <a:r>
              <a:rPr lang="th-TH" sz="2800" b="1" dirty="0" err="1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วันทินี</a:t>
            </a:r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ปิ่นแก้ว</a:t>
            </a:r>
            <a:endParaRPr lang="th-TH" sz="2800" b="1" dirty="0">
              <a:solidFill>
                <a:srgbClr val="FC5918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43" y="2361914"/>
            <a:ext cx="7657143" cy="2961905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146" y="5402127"/>
            <a:ext cx="2476190" cy="771429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290" y="1647714"/>
            <a:ext cx="4990476" cy="514286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7418" y="3906491"/>
            <a:ext cx="877388" cy="870889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0080" y="4768608"/>
            <a:ext cx="812063" cy="83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2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003774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7532872" y="1683600"/>
            <a:ext cx="949285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เส้นทางการอพยพ ชั้น 2</a:t>
            </a:r>
          </a:p>
          <a:p>
            <a:endParaRPr lang="th-TH" sz="1200" u="sng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u="sng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</a:t>
            </a:r>
            <a:r>
              <a:rPr lang="th-TH" sz="2800" b="1" u="sng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อิงค</a:t>
            </a:r>
            <a:r>
              <a:rPr lang="th-TH" sz="2800" b="1" u="sng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ศรีกสิการ </a:t>
            </a:r>
          </a:p>
          <a:p>
            <a:r>
              <a:rPr lang="th-TH" sz="28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8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ให้ลงบันไดหลังอาคารไปยังจุดรวมพล</a:t>
            </a:r>
            <a:endParaRPr lang="th-TH" sz="2800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8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7205701" y="3980010"/>
            <a:ext cx="94928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ผู้ถือธง ชั้น 2</a:t>
            </a:r>
          </a:p>
          <a:p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ธงเขียว </a:t>
            </a:r>
            <a:r>
              <a:rPr lang="en-US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นายวันเฉลิม  ปัญญาดี</a:t>
            </a:r>
          </a:p>
          <a:p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ธงส้ม </a:t>
            </a:r>
            <a:r>
              <a:rPr lang="en-US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นายอดิศร  สุวรรณ</a:t>
            </a:r>
            <a:endParaRPr lang="th-TH" sz="2800" b="1" dirty="0">
              <a:solidFill>
                <a:srgbClr val="FC5918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02653" y="-25929"/>
            <a:ext cx="1197929" cy="6685850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77923" y="540444"/>
            <a:ext cx="504762" cy="279047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214906" y="3717643"/>
            <a:ext cx="695238" cy="1895238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1407" y="3992171"/>
            <a:ext cx="827981" cy="846518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6579" y="4838689"/>
            <a:ext cx="797635" cy="8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7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0377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281" y="1155203"/>
            <a:ext cx="8080684" cy="5321768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7162640" y="1499561"/>
            <a:ext cx="949285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เส้นทางการอพยพ ชั้น 3</a:t>
            </a:r>
          </a:p>
          <a:p>
            <a:pPr marL="457200" indent="-457200">
              <a:buFontTx/>
              <a:buChar char="-"/>
            </a:pPr>
            <a:r>
              <a:rPr lang="th-TH" sz="28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ให้ออกทางออกฉุกเฉินด้านหลัง</a:t>
            </a:r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</a:t>
            </a:r>
          </a:p>
          <a:p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หรือบันไดหน้า</a:t>
            </a:r>
            <a:r>
              <a:rPr lang="th-TH" sz="2800" b="1" dirty="0" err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ลิฟท์</a:t>
            </a:r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ไปยังจุดรวมพล</a:t>
            </a:r>
          </a:p>
          <a:p>
            <a:pPr marL="457200" indent="-457200">
              <a:buFontTx/>
              <a:buChar char="-"/>
            </a:pPr>
            <a:endParaRPr lang="th-TH" sz="28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7032149" y="5268912"/>
            <a:ext cx="94928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ผู้ถือธง ชั้น 3</a:t>
            </a:r>
          </a:p>
          <a:p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ธงเขียว </a:t>
            </a:r>
            <a:r>
              <a:rPr lang="en-US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นายปรีชา  มะโนแสน </a:t>
            </a:r>
          </a:p>
          <a:p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ธงส้ม </a:t>
            </a:r>
            <a:r>
              <a:rPr lang="en-US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นายพิพัฒ  อิสระไพ</a:t>
            </a:r>
            <a:r>
              <a:rPr lang="th-TH" sz="2800" b="1" dirty="0" err="1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จิตร์</a:t>
            </a:r>
            <a:endParaRPr lang="th-TH" sz="2800" b="1" dirty="0">
              <a:solidFill>
                <a:srgbClr val="FC5918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884" y="5251508"/>
            <a:ext cx="776816" cy="788767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884" y="6040275"/>
            <a:ext cx="780265" cy="78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8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0377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176" y="952568"/>
            <a:ext cx="8395437" cy="5360891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7016866" y="1447800"/>
            <a:ext cx="94928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เส้นทางการอพยพ ชั้น 4</a:t>
            </a:r>
          </a:p>
          <a:p>
            <a:pPr marL="457200" indent="-457200">
              <a:buFontTx/>
              <a:buChar char="-"/>
            </a:pPr>
            <a:r>
              <a:rPr lang="th-TH" sz="28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ให้ออกทางออกฉุกเฉินด้านหลังอาคาร</a:t>
            </a:r>
          </a:p>
          <a:p>
            <a:r>
              <a:rPr lang="th-TH" sz="28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หรือบันไดหน้า</a:t>
            </a:r>
            <a:r>
              <a:rPr lang="th-TH" sz="2800" b="1" dirty="0" err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ลิฟท์</a:t>
            </a:r>
            <a:r>
              <a:rPr lang="th-TH" sz="2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ไป</a:t>
            </a:r>
            <a:r>
              <a:rPr lang="th-TH" sz="28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ยังจุดรวมพล</a:t>
            </a:r>
          </a:p>
          <a:p>
            <a:endParaRPr lang="th-TH" sz="28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7016865" y="4995718"/>
            <a:ext cx="94928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ผู้ถือธง ชั้น 4</a:t>
            </a:r>
          </a:p>
          <a:p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ธงเขียว </a:t>
            </a:r>
            <a:r>
              <a:rPr lang="en-US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นายสุชาติ  จันทร์แก้ว</a:t>
            </a:r>
          </a:p>
          <a:p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ธงส้ม </a:t>
            </a:r>
            <a:r>
              <a:rPr lang="en-US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 smtClean="0">
                <a:solidFill>
                  <a:srgbClr val="FC5918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นายสมาน  บุญทาคำ</a:t>
            </a:r>
            <a:endParaRPr lang="th-TH" sz="2800" b="1" dirty="0">
              <a:solidFill>
                <a:srgbClr val="FC5918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659" y="4871966"/>
            <a:ext cx="951175" cy="93936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5659" y="5874691"/>
            <a:ext cx="904959" cy="87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9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อิออน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756</TotalTime>
  <Words>1029</Words>
  <Application>Microsoft Office PowerPoint</Application>
  <PresentationFormat>แบบจอกว้าง</PresentationFormat>
  <Paragraphs>126</Paragraphs>
  <Slides>19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19</vt:i4>
      </vt:variant>
    </vt:vector>
  </HeadingPairs>
  <TitlesOfParts>
    <vt:vector size="27" baseType="lpstr">
      <vt:lpstr>Angsana New</vt:lpstr>
      <vt:lpstr>Arial</vt:lpstr>
      <vt:lpstr>Calibri</vt:lpstr>
      <vt:lpstr>Century Gothic</vt:lpstr>
      <vt:lpstr>Cordia New</vt:lpstr>
      <vt:lpstr>TH SarabunPSK</vt:lpstr>
      <vt:lpstr>Wingdings 3</vt:lpstr>
      <vt:lpstr>อิออน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t U n l Y ..</dc:creator>
  <cp:lastModifiedBy>Windows User</cp:lastModifiedBy>
  <cp:revision>69</cp:revision>
  <cp:lastPrinted>2022-08-29T03:48:25Z</cp:lastPrinted>
  <dcterms:created xsi:type="dcterms:W3CDTF">2022-08-26T08:47:11Z</dcterms:created>
  <dcterms:modified xsi:type="dcterms:W3CDTF">2023-01-19T07:33:51Z</dcterms:modified>
</cp:coreProperties>
</file>