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40369" y="461282"/>
            <a:ext cx="7962759" cy="5796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800" b="1" dirty="0" smtClean="0"/>
              <a:t>การ</a:t>
            </a:r>
            <a:r>
              <a:rPr lang="th-TH" sz="2800" b="1" dirty="0" smtClean="0"/>
              <a:t>ดำเนินการทำความสะอาดพรม อาคาร</a:t>
            </a:r>
            <a:r>
              <a:rPr lang="th-TH" sz="2800" b="1" dirty="0" smtClean="0"/>
              <a:t>สำนักงานมหาวิทยาลัย</a:t>
            </a:r>
            <a:endParaRPr lang="th-TH" sz="2800" b="1" dirty="0"/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01249" y="171677"/>
            <a:ext cx="3108960" cy="1158875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1828800" y="5304008"/>
            <a:ext cx="8384722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มี</a:t>
            </a:r>
            <a:r>
              <a:rPr lang="th-TH" sz="2400" b="1" dirty="0" smtClean="0"/>
              <a:t>การทำความสะอาดพรมห้องประชุม ห้องรับรอง ทุก </a:t>
            </a:r>
            <a:r>
              <a:rPr lang="th-TH" sz="2400" b="1" dirty="0" smtClean="0"/>
              <a:t>2 เดือน โดย</a:t>
            </a:r>
            <a:r>
              <a:rPr lang="th-TH" sz="2400" b="1" dirty="0" smtClean="0"/>
              <a:t>มีแม่บ้านประจำอาคารเป็น</a:t>
            </a:r>
            <a:r>
              <a:rPr lang="th-TH" sz="2400" b="1" dirty="0" smtClean="0"/>
              <a:t>ผู้ดำเนินการ</a:t>
            </a:r>
            <a:endParaRPr lang="th-TH" sz="2400" b="1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4" y="1731480"/>
            <a:ext cx="2161983" cy="288199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17" y="1731480"/>
            <a:ext cx="2161982" cy="288199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39" y="1731480"/>
            <a:ext cx="2161983" cy="28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29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12</cp:revision>
  <dcterms:created xsi:type="dcterms:W3CDTF">2023-01-19T04:19:28Z</dcterms:created>
  <dcterms:modified xsi:type="dcterms:W3CDTF">2023-01-19T08:39:24Z</dcterms:modified>
</cp:coreProperties>
</file>